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93" r:id="rId5"/>
    <p:sldMasterId id="2147483673" r:id="rId6"/>
    <p:sldMasterId id="2147483661" r:id="rId7"/>
  </p:sldMasterIdLst>
  <p:sldIdLst>
    <p:sldId id="257" r:id="rId8"/>
    <p:sldId id="324" r:id="rId9"/>
    <p:sldId id="325" r:id="rId10"/>
    <p:sldId id="298" r:id="rId1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Nørgaard Magnusson" initials="SNM" lastIdx="5" clrIdx="0">
    <p:extLst>
      <p:ext uri="{19B8F6BF-5375-455C-9EA6-DF929625EA0E}">
        <p15:presenceInfo xmlns:p15="http://schemas.microsoft.com/office/powerpoint/2012/main" userId="S::sma@gobolig.dk::ed4749e0-5c09-4b8a-8c08-bf3c893ab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627105"/>
    <a:srgbClr val="809406"/>
    <a:srgbClr val="A9C308"/>
    <a:srgbClr val="2D5E8B"/>
    <a:srgbClr val="00283C"/>
    <a:srgbClr val="CBB551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ton Ejendomm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koncenton_soebor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16765"/>
            <a:ext cx="12192000" cy="4324096"/>
          </a:xfrm>
          <a:prstGeom prst="rect">
            <a:avLst/>
          </a:prstGeom>
        </p:spPr>
      </p:pic>
      <p:sp>
        <p:nvSpPr>
          <p:cNvPr id="18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8208235" y="2852936"/>
            <a:ext cx="3456384" cy="134414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144000" tIns="216000" rIns="0" bIns="0">
            <a:normAutofit/>
          </a:bodyPr>
          <a:lstStyle>
            <a:lvl1pPr algn="l">
              <a:lnSpc>
                <a:spcPts val="1733"/>
              </a:lnSpc>
              <a:buNone/>
              <a:defRPr sz="2667" cap="all" baseline="0">
                <a:solidFill>
                  <a:srgbClr val="122734"/>
                </a:solidFill>
              </a:defRPr>
            </a:lvl1pPr>
          </a:lstStyle>
          <a:p>
            <a:pPr lvl="0"/>
            <a:r>
              <a:rPr lang="da-DK" dirty="0"/>
              <a:t>KONCENTON</a:t>
            </a:r>
          </a:p>
          <a:p>
            <a:pPr lvl="0"/>
            <a:r>
              <a:rPr lang="da-DK" dirty="0"/>
              <a:t>SØBORG HOVEDGADE</a:t>
            </a:r>
          </a:p>
        </p:txBody>
      </p:sp>
    </p:spTree>
    <p:extLst>
      <p:ext uri="{BB962C8B-B14F-4D97-AF65-F5344CB8AC3E}">
        <p14:creationId xmlns:p14="http://schemas.microsoft.com/office/powerpoint/2010/main" val="12573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19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07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82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645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16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38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64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61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322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38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ton Ejendomme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67" y="398297"/>
            <a:ext cx="10273141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267" cap="all" baseline="0"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5102" y="1508787"/>
            <a:ext cx="10963505" cy="441649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77644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92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7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890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079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253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4483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70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144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10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6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ton Ejendomme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95467" y="389169"/>
            <a:ext cx="10273141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267" cap="all" baseline="0"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10692" y="1508787"/>
            <a:ext cx="5232000" cy="441649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0"/>
          </p:nvPr>
        </p:nvSpPr>
        <p:spPr>
          <a:xfrm>
            <a:off x="6323908" y="1508787"/>
            <a:ext cx="5232000" cy="441649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65209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8979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98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535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3601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52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9203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9718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523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1120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52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ton Ejendomm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5" b="14007"/>
          <a:stretch/>
        </p:blipFill>
        <p:spPr>
          <a:xfrm>
            <a:off x="0" y="1028734"/>
            <a:ext cx="12192000" cy="4704524"/>
          </a:xfrm>
          <a:prstGeom prst="rect">
            <a:avLst/>
          </a:prstGeom>
        </p:spPr>
      </p:pic>
      <p:sp>
        <p:nvSpPr>
          <p:cNvPr id="18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8208235" y="2852936"/>
            <a:ext cx="3456384" cy="134414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144000" tIns="216000" rIns="0" bIns="0">
            <a:normAutofit/>
          </a:bodyPr>
          <a:lstStyle>
            <a:lvl1pPr algn="l">
              <a:lnSpc>
                <a:spcPts val="1733"/>
              </a:lnSpc>
              <a:buNone/>
              <a:defRPr sz="2667" cap="all" baseline="0">
                <a:solidFill>
                  <a:srgbClr val="122734"/>
                </a:solidFill>
              </a:defRPr>
            </a:lvl1pPr>
          </a:lstStyle>
          <a:p>
            <a:pPr lvl="0"/>
            <a:r>
              <a:rPr lang="da-DK" dirty="0"/>
              <a:t>KONCENTON</a:t>
            </a:r>
          </a:p>
          <a:p>
            <a:pPr lvl="0"/>
            <a:r>
              <a:rPr lang="da-DK" dirty="0"/>
              <a:t>SØBORG HOVEDGADE</a:t>
            </a:r>
          </a:p>
        </p:txBody>
      </p:sp>
    </p:spTree>
    <p:extLst>
      <p:ext uri="{BB962C8B-B14F-4D97-AF65-F5344CB8AC3E}">
        <p14:creationId xmlns:p14="http://schemas.microsoft.com/office/powerpoint/2010/main" val="3043040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391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436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5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ton Ejendomme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295467" y="396280"/>
            <a:ext cx="10273141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267" cap="all" baseline="0"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610692" y="1508787"/>
            <a:ext cx="3408000" cy="441649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0"/>
          </p:nvPr>
        </p:nvSpPr>
        <p:spPr>
          <a:xfrm>
            <a:off x="8160608" y="1508787"/>
            <a:ext cx="3408000" cy="441649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1"/>
          </p:nvPr>
        </p:nvSpPr>
        <p:spPr>
          <a:xfrm>
            <a:off x="4378092" y="1508787"/>
            <a:ext cx="3408000" cy="441649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5346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473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ton Ejendmme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XT_Gaardspladsen_Terass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4192" y="-2984"/>
            <a:ext cx="4367808" cy="558582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95467" y="396280"/>
            <a:ext cx="6624736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267" cap="all" baseline="0"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5103" y="2276872"/>
            <a:ext cx="3360373" cy="403244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3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7824192" y="2516243"/>
            <a:ext cx="4367808" cy="307234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11" name="Pladsholder til indhold 2"/>
          <p:cNvSpPr>
            <a:spLocks noGrp="1"/>
          </p:cNvSpPr>
          <p:nvPr>
            <p:ph idx="12"/>
          </p:nvPr>
        </p:nvSpPr>
        <p:spPr>
          <a:xfrm>
            <a:off x="8192063" y="3380339"/>
            <a:ext cx="3168352" cy="211223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191995" indent="-191995">
              <a:lnSpc>
                <a:spcPts val="2133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•"/>
              <a:defRPr sz="1733">
                <a:solidFill>
                  <a:schemeClr val="bg1"/>
                </a:solidFill>
              </a:defRPr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Font typeface="Arial" pitchFamily="34" charset="0"/>
              <a:buChar char="•"/>
              <a:defRPr sz="1733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253508" y="2276872"/>
            <a:ext cx="3360373" cy="403244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3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5367" y="1509283"/>
            <a:ext cx="3359151" cy="6709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2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1" name="Pladsholder til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53509" y="1508787"/>
            <a:ext cx="3359151" cy="6709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2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2" name="Pladsholder til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8192063" y="2612253"/>
            <a:ext cx="3359151" cy="4789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FontTx/>
              <a:buNone/>
              <a:defRPr sz="1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57585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ton Ejendmme baggrund u 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95467" y="396280"/>
            <a:ext cx="6624736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267" cap="all" baseline="0"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5103" y="2276872"/>
            <a:ext cx="3360373" cy="403244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253508" y="2276872"/>
            <a:ext cx="3360373" cy="403244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287993" indent="-287993">
              <a:lnSpc>
                <a:spcPts val="2800"/>
              </a:lnSpc>
              <a:spcBef>
                <a:spcPts val="400"/>
              </a:spcBef>
              <a:spcAft>
                <a:spcPts val="533"/>
              </a:spcAft>
              <a:buSzPct val="70000"/>
              <a:buFontTx/>
              <a:buBlip>
                <a:blip r:embed="rId2"/>
              </a:buBlip>
              <a:defRPr sz="2133"/>
            </a:lvl1pPr>
            <a:lvl2pPr marL="911977" indent="-287993"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buFont typeface="Arial" pitchFamily="34" charset="0"/>
              <a:buChar char="•"/>
              <a:defRPr sz="1733"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533"/>
              </a:spcAft>
              <a:defRPr sz="1733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5367" y="1509283"/>
            <a:ext cx="3359151" cy="6709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2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21" name="Pladsholder til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53509" y="1508787"/>
            <a:ext cx="3359151" cy="6709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2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 descr="EXT_Gaardspladsen_Terass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24192" y="-2984"/>
            <a:ext cx="4367808" cy="5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3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ton Ejendomm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ikon_solenergi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572592" y="548680"/>
            <a:ext cx="384043" cy="384043"/>
          </a:xfrm>
          <a:prstGeom prst="rect">
            <a:avLst/>
          </a:prstGeom>
        </p:spPr>
      </p:pic>
      <p:pic>
        <p:nvPicPr>
          <p:cNvPr id="5" name="Billede 4" descr="koncenton_city_pp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6205667"/>
            <a:ext cx="12192000" cy="1639824"/>
          </a:xfrm>
          <a:prstGeom prst="rect">
            <a:avLst/>
          </a:prstGeom>
        </p:spPr>
      </p:pic>
      <p:pic>
        <p:nvPicPr>
          <p:cNvPr id="4" name="Billede 3" descr="koncenton_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673380" y="6213309"/>
            <a:ext cx="1999043" cy="2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6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706" r:id="rId4"/>
    <p:sldLayoutId id="2147483689" r:id="rId5"/>
    <p:sldLayoutId id="2147483705" r:id="rId6"/>
    <p:sldLayoutId id="2147483690" r:id="rId7"/>
    <p:sldLayoutId id="2147483691" r:id="rId8"/>
    <p:sldLayoutId id="2147483692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ADA9-36F4-432C-AA24-EE0F40F7C543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CFE7-FA4E-41B6-8516-D998D86AB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5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7ADF-0128-4437-8215-48AE456F4C84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E1CF-3D70-4054-8556-1F1D144456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07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F162-8876-40B1-9892-A6A54268F1F8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367D-4F6D-4996-895C-6252B80220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28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9558073" y="5990253"/>
            <a:ext cx="2291805" cy="62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54" y="3016209"/>
            <a:ext cx="4132439" cy="160341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21" y="6122573"/>
            <a:ext cx="2068772" cy="360510"/>
          </a:xfrm>
          <a:prstGeom prst="rect">
            <a:avLst/>
          </a:prstGeom>
        </p:spPr>
      </p:pic>
      <p:sp>
        <p:nvSpPr>
          <p:cNvPr id="10" name="Pladsholder til tekst 1"/>
          <p:cNvSpPr txBox="1">
            <a:spLocks/>
          </p:cNvSpPr>
          <p:nvPr/>
        </p:nvSpPr>
        <p:spPr>
          <a:xfrm>
            <a:off x="6876080" y="1261703"/>
            <a:ext cx="4636934" cy="433459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b="1" dirty="0">
                <a:latin typeface="Montserrat" panose="00000500000000000000" pitchFamily="2" charset="0"/>
              </a:rPr>
              <a:t>VEJLEDENDE PLANTEGNINGER</a:t>
            </a:r>
          </a:p>
          <a:p>
            <a:pPr marL="0" indent="0" algn="ctr">
              <a:buNone/>
            </a:pPr>
            <a:br>
              <a:rPr lang="da-DK" sz="1600" dirty="0">
                <a:latin typeface="Montserrat" panose="00000500000000000000" pitchFamily="2" charset="0"/>
              </a:rPr>
            </a:br>
            <a:r>
              <a:rPr lang="da-DK" sz="1600" dirty="0">
                <a:latin typeface="Montserrat" panose="00000500000000000000" pitchFamily="2" charset="0"/>
              </a:rPr>
              <a:t>Rapsvænget 42-74, 7100 Vejle</a:t>
            </a:r>
            <a:br>
              <a:rPr lang="da-DK" sz="1600" dirty="0">
                <a:latin typeface="Montserrat" panose="00000500000000000000" pitchFamily="2" charset="0"/>
              </a:rPr>
            </a:br>
            <a:br>
              <a:rPr lang="da-DK" sz="1600" dirty="0">
                <a:latin typeface="Montserrat" panose="00000500000000000000" pitchFamily="2" charset="0"/>
              </a:rPr>
            </a:br>
            <a:r>
              <a:rPr lang="da-DK" sz="1600" dirty="0">
                <a:latin typeface="Montserrat" panose="00000500000000000000" pitchFamily="2" charset="0"/>
              </a:rPr>
              <a:t>Skibet – Etape II</a:t>
            </a:r>
            <a:br>
              <a:rPr lang="da-DK" sz="1800" dirty="0">
                <a:latin typeface="Montserrat" panose="00000500000000000000" pitchFamily="2" charset="0"/>
              </a:rPr>
            </a:br>
            <a:endParaRPr lang="da-DK" sz="1800" dirty="0">
              <a:latin typeface="Montserrat" panose="00000500000000000000" pitchFamily="2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9A9ADCA-3C6C-464A-9673-BAD8C28913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/>
          <a:stretch/>
        </p:blipFill>
        <p:spPr>
          <a:xfrm>
            <a:off x="678986" y="1261703"/>
            <a:ext cx="6197094" cy="433459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459A254-2E12-48C4-877F-4965F0F5971A}"/>
              </a:ext>
            </a:extLst>
          </p:cNvPr>
          <p:cNvSpPr/>
          <p:nvPr/>
        </p:nvSpPr>
        <p:spPr>
          <a:xfrm>
            <a:off x="1198485" y="5042517"/>
            <a:ext cx="1269507" cy="1287262"/>
          </a:xfrm>
          <a:prstGeom prst="ellipse">
            <a:avLst/>
          </a:prstGeom>
          <a:solidFill>
            <a:srgbClr val="A9C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tekst 1">
            <a:extLst>
              <a:ext uri="{FF2B5EF4-FFF2-40B4-BE49-F238E27FC236}">
                <a16:creationId xmlns:a16="http://schemas.microsoft.com/office/drawing/2014/main" id="{F69CADF7-F8F9-40AE-8CA0-AB818B9D2307}"/>
              </a:ext>
            </a:extLst>
          </p:cNvPr>
          <p:cNvSpPr txBox="1">
            <a:spLocks/>
          </p:cNvSpPr>
          <p:nvPr/>
        </p:nvSpPr>
        <p:spPr>
          <a:xfrm>
            <a:off x="936593" y="5365102"/>
            <a:ext cx="1793290" cy="62515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dirty="0">
                <a:solidFill>
                  <a:schemeClr val="bg1"/>
                </a:solidFill>
                <a:latin typeface="Montserrat" panose="00000500000000000000" pitchFamily="2" charset="0"/>
              </a:rPr>
              <a:t>KLIMA-</a:t>
            </a:r>
            <a:br>
              <a:rPr lang="da-DK" sz="16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chemeClr val="bg1"/>
                </a:solidFill>
                <a:latin typeface="Montserrat" panose="00000500000000000000" pitchFamily="2" charset="0"/>
              </a:rPr>
              <a:t>BOLIGER</a:t>
            </a:r>
          </a:p>
        </p:txBody>
      </p:sp>
    </p:spTree>
    <p:extLst>
      <p:ext uri="{BB962C8B-B14F-4D97-AF65-F5344CB8AC3E}">
        <p14:creationId xmlns:p14="http://schemas.microsoft.com/office/powerpoint/2010/main" val="428887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dsholder til tekst 1">
            <a:extLst>
              <a:ext uri="{FF2B5EF4-FFF2-40B4-BE49-F238E27FC236}">
                <a16:creationId xmlns:a16="http://schemas.microsoft.com/office/drawing/2014/main" id="{642E9C5E-A672-4522-93FE-28F511A4A75A}"/>
              </a:ext>
            </a:extLst>
          </p:cNvPr>
          <p:cNvSpPr txBox="1">
            <a:spLocks/>
          </p:cNvSpPr>
          <p:nvPr/>
        </p:nvSpPr>
        <p:spPr>
          <a:xfrm>
            <a:off x="-108565" y="546246"/>
            <a:ext cx="7739211" cy="894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>
                <a:latin typeface="Montserrat" panose="00000500000000000000" pitchFamily="2" charset="0"/>
              </a:rPr>
              <a:t>	SITUATIONSPLAN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E06EE4B-5D46-4870-8F79-F0AB83CD03C1}"/>
              </a:ext>
            </a:extLst>
          </p:cNvPr>
          <p:cNvGrpSpPr/>
          <p:nvPr/>
        </p:nvGrpSpPr>
        <p:grpSpPr>
          <a:xfrm>
            <a:off x="1498279" y="2983594"/>
            <a:ext cx="397090" cy="433736"/>
            <a:chOff x="1498279" y="2983594"/>
            <a:chExt cx="397090" cy="433736"/>
          </a:xfrm>
          <a:solidFill>
            <a:schemeClr val="tx2"/>
          </a:solidFill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8DEA5651-E6DF-4F62-88B8-03DEE2F3D465}"/>
                </a:ext>
              </a:extLst>
            </p:cNvPr>
            <p:cNvSpPr/>
            <p:nvPr/>
          </p:nvSpPr>
          <p:spPr>
            <a:xfrm rot="20079244">
              <a:off x="1498279" y="3071083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ED297033-FD6D-4B96-BDB9-7AE426A74002}"/>
                </a:ext>
              </a:extLst>
            </p:cNvPr>
            <p:cNvSpPr/>
            <p:nvPr/>
          </p:nvSpPr>
          <p:spPr>
            <a:xfrm rot="20079244">
              <a:off x="1686033" y="2983594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C6650724-18F2-4201-BF92-940B75FBB9B8}"/>
              </a:ext>
            </a:extLst>
          </p:cNvPr>
          <p:cNvGrpSpPr/>
          <p:nvPr/>
        </p:nvGrpSpPr>
        <p:grpSpPr>
          <a:xfrm rot="1010617">
            <a:off x="2191955" y="2800253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48301BBE-37A0-49C1-9F70-A6FAF01B89B7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5F1F80D9-E089-4E72-97CE-861C48162D61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031EF938-E56B-49BF-8FD7-0179E19FDA92}"/>
              </a:ext>
            </a:extLst>
          </p:cNvPr>
          <p:cNvGrpSpPr/>
          <p:nvPr/>
        </p:nvGrpSpPr>
        <p:grpSpPr>
          <a:xfrm rot="1010617">
            <a:off x="2969594" y="2757012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8651C00-674D-473B-9584-32CD2EA1580C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1E9A1384-567A-4383-9B2E-189F0F77DA3F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672FD9B-5FE9-4365-90C5-63A765DABFE1}"/>
              </a:ext>
            </a:extLst>
          </p:cNvPr>
          <p:cNvGrpSpPr/>
          <p:nvPr/>
        </p:nvGrpSpPr>
        <p:grpSpPr>
          <a:xfrm rot="2250085">
            <a:off x="3572936" y="2744544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AF22296-C4AB-4F76-92D5-9574B659A9E0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25D6EF8-D9FE-4CD3-BEAF-73F3BA79975F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404ACB92-DAA8-4C41-BA34-74A9E4FCB3F5}"/>
              </a:ext>
            </a:extLst>
          </p:cNvPr>
          <p:cNvGrpSpPr/>
          <p:nvPr/>
        </p:nvGrpSpPr>
        <p:grpSpPr>
          <a:xfrm rot="2609284">
            <a:off x="4123734" y="2923491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2237D4A6-363A-4967-84E2-022341E06F3A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EE1B2BE0-4FEC-45EE-98CA-B73DFE77EC1F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19847E1F-AF5A-47A0-9147-876AAAE5891D}"/>
              </a:ext>
            </a:extLst>
          </p:cNvPr>
          <p:cNvGrpSpPr/>
          <p:nvPr/>
        </p:nvGrpSpPr>
        <p:grpSpPr>
          <a:xfrm rot="1842506">
            <a:off x="4761640" y="3092660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0F16F0CD-74A1-4210-95F0-7B8DA273AC14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062FF1C5-F83B-4E36-B044-F1D4A40FE9AD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EE8610BD-99AB-4639-B998-00E779E774FF}"/>
              </a:ext>
            </a:extLst>
          </p:cNvPr>
          <p:cNvGrpSpPr/>
          <p:nvPr/>
        </p:nvGrpSpPr>
        <p:grpSpPr>
          <a:xfrm rot="543234">
            <a:off x="5567556" y="3044312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8316FDFD-4B9F-453D-94EF-10223A3F5B7A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483B275-3EB7-4D42-8F38-5EAA08257A9B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6E0D5E82-0BDA-46D9-AFFC-DBC38B93D722}"/>
              </a:ext>
            </a:extLst>
          </p:cNvPr>
          <p:cNvGrpSpPr/>
          <p:nvPr/>
        </p:nvGrpSpPr>
        <p:grpSpPr>
          <a:xfrm rot="549214">
            <a:off x="6220603" y="2849240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65AAEC81-97B9-457C-89F8-1F31D45B05FE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C67E6AD8-0A36-41E3-BB41-14664224DD55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94CA6A27-51DA-418E-B105-BA42E42BAFF9}"/>
              </a:ext>
            </a:extLst>
          </p:cNvPr>
          <p:cNvGrpSpPr/>
          <p:nvPr/>
        </p:nvGrpSpPr>
        <p:grpSpPr>
          <a:xfrm rot="1232124">
            <a:off x="6804997" y="2722088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DDB9766A-FCA0-4197-ACCA-C8ED581734C8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391ADE43-3E4A-4CA6-9B4F-EB2613FADE4B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878206CA-A7E0-44B3-89F9-15A9C1BE5918}"/>
              </a:ext>
            </a:extLst>
          </p:cNvPr>
          <p:cNvGrpSpPr/>
          <p:nvPr/>
        </p:nvGrpSpPr>
        <p:grpSpPr>
          <a:xfrm rot="2485680">
            <a:off x="7579792" y="2838112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DD1711B3-866F-41AB-BB02-CDC1D41C7111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168C77A7-F1AB-44E2-8E73-29451C8F0C83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D8640CBA-98AC-49DA-9D71-B1D3A2A53F7A}"/>
              </a:ext>
            </a:extLst>
          </p:cNvPr>
          <p:cNvGrpSpPr/>
          <p:nvPr/>
        </p:nvGrpSpPr>
        <p:grpSpPr>
          <a:xfrm rot="2130849">
            <a:off x="8211345" y="3072805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50EA558A-663B-4B12-9325-EE38DE985566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80262EEE-B8AD-4F3B-8A7B-FF068F414D37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CB32B712-8C6F-4749-99CA-D0E4B057230C}"/>
              </a:ext>
            </a:extLst>
          </p:cNvPr>
          <p:cNvGrpSpPr/>
          <p:nvPr/>
        </p:nvGrpSpPr>
        <p:grpSpPr>
          <a:xfrm rot="1315161">
            <a:off x="8848465" y="3102451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CBB26DA-C04A-4EA6-BC53-2D451C245668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E0071AFF-1380-4498-9394-7968B70292C7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B27478BF-17EE-4D76-AE29-27BB4AF3D465}"/>
              </a:ext>
            </a:extLst>
          </p:cNvPr>
          <p:cNvGrpSpPr/>
          <p:nvPr/>
        </p:nvGrpSpPr>
        <p:grpSpPr>
          <a:xfrm rot="1315161">
            <a:off x="9504291" y="3032320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FAD7E20E-FEA1-4978-972F-BE551509E641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D7513C00-B658-46EA-BFC7-6C9DED1E8A8D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755412E5-0D66-45E7-AC29-4BD7332C14EE}"/>
              </a:ext>
            </a:extLst>
          </p:cNvPr>
          <p:cNvGrpSpPr/>
          <p:nvPr/>
        </p:nvGrpSpPr>
        <p:grpSpPr>
          <a:xfrm rot="988978">
            <a:off x="10161649" y="3009831"/>
            <a:ext cx="397090" cy="433736"/>
            <a:chOff x="2212006" y="3125629"/>
            <a:chExt cx="397090" cy="433736"/>
          </a:xfrm>
          <a:solidFill>
            <a:schemeClr val="tx2"/>
          </a:solidFill>
        </p:grpSpPr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F7B1E78D-A837-4E7E-89B4-3EDAD3D6ACFD}"/>
                </a:ext>
              </a:extLst>
            </p:cNvPr>
            <p:cNvSpPr/>
            <p:nvPr/>
          </p:nvSpPr>
          <p:spPr>
            <a:xfrm rot="20079244">
              <a:off x="2212006" y="3213118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4977E8F-A99A-4BED-9F60-ED470B437635}"/>
                </a:ext>
              </a:extLst>
            </p:cNvPr>
            <p:cNvSpPr/>
            <p:nvPr/>
          </p:nvSpPr>
          <p:spPr>
            <a:xfrm rot="20079244">
              <a:off x="2399760" y="3125629"/>
              <a:ext cx="209336" cy="346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0391D04F-A260-4D32-8E30-800DF39AF731}"/>
              </a:ext>
            </a:extLst>
          </p:cNvPr>
          <p:cNvSpPr/>
          <p:nvPr/>
        </p:nvSpPr>
        <p:spPr>
          <a:xfrm>
            <a:off x="1685674" y="3233299"/>
            <a:ext cx="993441" cy="402531"/>
          </a:xfrm>
          <a:custGeom>
            <a:avLst/>
            <a:gdLst>
              <a:gd name="connsiteX0" fmla="*/ 0 w 1004358"/>
              <a:gd name="connsiteY0" fmla="*/ 438150 h 438150"/>
              <a:gd name="connsiteX1" fmla="*/ 866775 w 1004358"/>
              <a:gd name="connsiteY1" fmla="*/ 276225 h 438150"/>
              <a:gd name="connsiteX2" fmla="*/ 990600 w 1004358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358" h="438150">
                <a:moveTo>
                  <a:pt x="0" y="438150"/>
                </a:moveTo>
                <a:cubicBezTo>
                  <a:pt x="350837" y="393700"/>
                  <a:pt x="701675" y="349250"/>
                  <a:pt x="866775" y="276225"/>
                </a:cubicBezTo>
                <a:cubicBezTo>
                  <a:pt x="1031875" y="203200"/>
                  <a:pt x="1011237" y="101600"/>
                  <a:pt x="990600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C9FD94D9-4EF8-4900-8713-D46816F50071}"/>
              </a:ext>
            </a:extLst>
          </p:cNvPr>
          <p:cNvSpPr/>
          <p:nvPr/>
        </p:nvSpPr>
        <p:spPr>
          <a:xfrm>
            <a:off x="2835105" y="3181350"/>
            <a:ext cx="8074709" cy="533425"/>
          </a:xfrm>
          <a:custGeom>
            <a:avLst/>
            <a:gdLst>
              <a:gd name="connsiteX0" fmla="*/ 12870 w 8074709"/>
              <a:gd name="connsiteY0" fmla="*/ 0 h 533425"/>
              <a:gd name="connsiteX1" fmla="*/ 89070 w 8074709"/>
              <a:gd name="connsiteY1" fmla="*/ 190500 h 533425"/>
              <a:gd name="connsiteX2" fmla="*/ 679620 w 8074709"/>
              <a:gd name="connsiteY2" fmla="*/ 114300 h 533425"/>
              <a:gd name="connsiteX3" fmla="*/ 1232070 w 8074709"/>
              <a:gd name="connsiteY3" fmla="*/ 247650 h 533425"/>
              <a:gd name="connsiteX4" fmla="*/ 2003595 w 8074709"/>
              <a:gd name="connsiteY4" fmla="*/ 504825 h 533425"/>
              <a:gd name="connsiteX5" fmla="*/ 3060870 w 8074709"/>
              <a:gd name="connsiteY5" fmla="*/ 476250 h 533425"/>
              <a:gd name="connsiteX6" fmla="*/ 4003845 w 8074709"/>
              <a:gd name="connsiteY6" fmla="*/ 161925 h 533425"/>
              <a:gd name="connsiteX7" fmla="*/ 4861095 w 8074709"/>
              <a:gd name="connsiteY7" fmla="*/ 266700 h 533425"/>
              <a:gd name="connsiteX8" fmla="*/ 5299245 w 8074709"/>
              <a:gd name="connsiteY8" fmla="*/ 438150 h 533425"/>
              <a:gd name="connsiteX9" fmla="*/ 5899320 w 8074709"/>
              <a:gd name="connsiteY9" fmla="*/ 533400 h 533425"/>
              <a:gd name="connsiteX10" fmla="*/ 6785145 w 8074709"/>
              <a:gd name="connsiteY10" fmla="*/ 447675 h 533425"/>
              <a:gd name="connsiteX11" fmla="*/ 7451895 w 8074709"/>
              <a:gd name="connsiteY11" fmla="*/ 447675 h 533425"/>
              <a:gd name="connsiteX12" fmla="*/ 7785270 w 8074709"/>
              <a:gd name="connsiteY12" fmla="*/ 476250 h 533425"/>
              <a:gd name="connsiteX13" fmla="*/ 8051970 w 8074709"/>
              <a:gd name="connsiteY13" fmla="*/ 428625 h 533425"/>
              <a:gd name="connsiteX14" fmla="*/ 8042445 w 8074709"/>
              <a:gd name="connsiteY14" fmla="*/ 438150 h 5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74709" h="533425">
                <a:moveTo>
                  <a:pt x="12870" y="0"/>
                </a:moveTo>
                <a:cubicBezTo>
                  <a:pt x="-4593" y="85725"/>
                  <a:pt x="-22055" y="171450"/>
                  <a:pt x="89070" y="190500"/>
                </a:cubicBezTo>
                <a:cubicBezTo>
                  <a:pt x="200195" y="209550"/>
                  <a:pt x="489120" y="104775"/>
                  <a:pt x="679620" y="114300"/>
                </a:cubicBezTo>
                <a:cubicBezTo>
                  <a:pt x="870120" y="123825"/>
                  <a:pt x="1011408" y="182563"/>
                  <a:pt x="1232070" y="247650"/>
                </a:cubicBezTo>
                <a:cubicBezTo>
                  <a:pt x="1452733" y="312738"/>
                  <a:pt x="1698795" y="466725"/>
                  <a:pt x="2003595" y="504825"/>
                </a:cubicBezTo>
                <a:cubicBezTo>
                  <a:pt x="2308395" y="542925"/>
                  <a:pt x="2727495" y="533400"/>
                  <a:pt x="3060870" y="476250"/>
                </a:cubicBezTo>
                <a:cubicBezTo>
                  <a:pt x="3394245" y="419100"/>
                  <a:pt x="3703808" y="196850"/>
                  <a:pt x="4003845" y="161925"/>
                </a:cubicBezTo>
                <a:cubicBezTo>
                  <a:pt x="4303883" y="127000"/>
                  <a:pt x="4645195" y="220662"/>
                  <a:pt x="4861095" y="266700"/>
                </a:cubicBezTo>
                <a:cubicBezTo>
                  <a:pt x="5076995" y="312738"/>
                  <a:pt x="5126208" y="393700"/>
                  <a:pt x="5299245" y="438150"/>
                </a:cubicBezTo>
                <a:cubicBezTo>
                  <a:pt x="5472282" y="482600"/>
                  <a:pt x="5651670" y="531813"/>
                  <a:pt x="5899320" y="533400"/>
                </a:cubicBezTo>
                <a:cubicBezTo>
                  <a:pt x="6146970" y="534988"/>
                  <a:pt x="6526382" y="461963"/>
                  <a:pt x="6785145" y="447675"/>
                </a:cubicBezTo>
                <a:cubicBezTo>
                  <a:pt x="7043908" y="433387"/>
                  <a:pt x="7285208" y="442913"/>
                  <a:pt x="7451895" y="447675"/>
                </a:cubicBezTo>
                <a:cubicBezTo>
                  <a:pt x="7618582" y="452437"/>
                  <a:pt x="7685258" y="479425"/>
                  <a:pt x="7785270" y="476250"/>
                </a:cubicBezTo>
                <a:cubicBezTo>
                  <a:pt x="7885282" y="473075"/>
                  <a:pt x="8009108" y="434975"/>
                  <a:pt x="8051970" y="428625"/>
                </a:cubicBezTo>
                <a:cubicBezTo>
                  <a:pt x="8094832" y="422275"/>
                  <a:pt x="8068638" y="430212"/>
                  <a:pt x="8042445" y="43815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Kombinationstegning: figur 69">
            <a:extLst>
              <a:ext uri="{FF2B5EF4-FFF2-40B4-BE49-F238E27FC236}">
                <a16:creationId xmlns:a16="http://schemas.microsoft.com/office/drawing/2014/main" id="{EE2278BC-0538-4C23-B0DA-764C2EF2B81F}"/>
              </a:ext>
            </a:extLst>
          </p:cNvPr>
          <p:cNvSpPr/>
          <p:nvPr/>
        </p:nvSpPr>
        <p:spPr>
          <a:xfrm>
            <a:off x="1905000" y="3521514"/>
            <a:ext cx="4065339" cy="1169960"/>
          </a:xfrm>
          <a:custGeom>
            <a:avLst/>
            <a:gdLst>
              <a:gd name="connsiteX0" fmla="*/ 0 w 4065339"/>
              <a:gd name="connsiteY0" fmla="*/ 278961 h 1169960"/>
              <a:gd name="connsiteX1" fmla="*/ 1543050 w 4065339"/>
              <a:gd name="connsiteY1" fmla="*/ 2736 h 1169960"/>
              <a:gd name="connsiteX2" fmla="*/ 2162175 w 4065339"/>
              <a:gd name="connsiteY2" fmla="*/ 145611 h 1169960"/>
              <a:gd name="connsiteX3" fmla="*/ 2590800 w 4065339"/>
              <a:gd name="connsiteY3" fmla="*/ 278961 h 1169960"/>
              <a:gd name="connsiteX4" fmla="*/ 3352800 w 4065339"/>
              <a:gd name="connsiteY4" fmla="*/ 393261 h 1169960"/>
              <a:gd name="connsiteX5" fmla="*/ 3648075 w 4065339"/>
              <a:gd name="connsiteY5" fmla="*/ 402786 h 1169960"/>
              <a:gd name="connsiteX6" fmla="*/ 3686175 w 4065339"/>
              <a:gd name="connsiteY6" fmla="*/ 459936 h 1169960"/>
              <a:gd name="connsiteX7" fmla="*/ 4029075 w 4065339"/>
              <a:gd name="connsiteY7" fmla="*/ 1107636 h 1169960"/>
              <a:gd name="connsiteX8" fmla="*/ 4038600 w 4065339"/>
              <a:gd name="connsiteY8" fmla="*/ 1107636 h 116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339" h="1169960">
                <a:moveTo>
                  <a:pt x="0" y="278961"/>
                </a:moveTo>
                <a:cubicBezTo>
                  <a:pt x="591344" y="151961"/>
                  <a:pt x="1182688" y="24961"/>
                  <a:pt x="1543050" y="2736"/>
                </a:cubicBezTo>
                <a:cubicBezTo>
                  <a:pt x="1903413" y="-19489"/>
                  <a:pt x="1987550" y="99574"/>
                  <a:pt x="2162175" y="145611"/>
                </a:cubicBezTo>
                <a:cubicBezTo>
                  <a:pt x="2336800" y="191648"/>
                  <a:pt x="2392363" y="237686"/>
                  <a:pt x="2590800" y="278961"/>
                </a:cubicBezTo>
                <a:cubicBezTo>
                  <a:pt x="2789237" y="320236"/>
                  <a:pt x="3176588" y="372624"/>
                  <a:pt x="3352800" y="393261"/>
                </a:cubicBezTo>
                <a:cubicBezTo>
                  <a:pt x="3529012" y="413898"/>
                  <a:pt x="3592512" y="391673"/>
                  <a:pt x="3648075" y="402786"/>
                </a:cubicBezTo>
                <a:cubicBezTo>
                  <a:pt x="3703638" y="413899"/>
                  <a:pt x="3622675" y="342461"/>
                  <a:pt x="3686175" y="459936"/>
                </a:cubicBezTo>
                <a:cubicBezTo>
                  <a:pt x="3749675" y="577411"/>
                  <a:pt x="4029075" y="1107636"/>
                  <a:pt x="4029075" y="1107636"/>
                </a:cubicBezTo>
                <a:cubicBezTo>
                  <a:pt x="4087812" y="1215586"/>
                  <a:pt x="4063206" y="1161611"/>
                  <a:pt x="4038600" y="1107636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1" name="Kombinationstegning: figur 70">
            <a:extLst>
              <a:ext uri="{FF2B5EF4-FFF2-40B4-BE49-F238E27FC236}">
                <a16:creationId xmlns:a16="http://schemas.microsoft.com/office/drawing/2014/main" id="{D515C379-9D6D-4716-A6FD-70C8575A6DCD}"/>
              </a:ext>
            </a:extLst>
          </p:cNvPr>
          <p:cNvSpPr/>
          <p:nvPr/>
        </p:nvSpPr>
        <p:spPr>
          <a:xfrm>
            <a:off x="10658475" y="3828439"/>
            <a:ext cx="219075" cy="248261"/>
          </a:xfrm>
          <a:custGeom>
            <a:avLst/>
            <a:gdLst>
              <a:gd name="connsiteX0" fmla="*/ 219075 w 219075"/>
              <a:gd name="connsiteY0" fmla="*/ 611 h 248261"/>
              <a:gd name="connsiteX1" fmla="*/ 47625 w 219075"/>
              <a:gd name="connsiteY1" fmla="*/ 38711 h 248261"/>
              <a:gd name="connsiteX2" fmla="*/ 0 w 219075"/>
              <a:gd name="connsiteY2" fmla="*/ 248261 h 2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248261">
                <a:moveTo>
                  <a:pt x="219075" y="611"/>
                </a:moveTo>
                <a:cubicBezTo>
                  <a:pt x="151606" y="-977"/>
                  <a:pt x="84137" y="-2564"/>
                  <a:pt x="47625" y="38711"/>
                </a:cubicBezTo>
                <a:cubicBezTo>
                  <a:pt x="11113" y="79986"/>
                  <a:pt x="5556" y="164123"/>
                  <a:pt x="0" y="24826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2" name="Kombinationstegning: figur 71">
            <a:extLst>
              <a:ext uri="{FF2B5EF4-FFF2-40B4-BE49-F238E27FC236}">
                <a16:creationId xmlns:a16="http://schemas.microsoft.com/office/drawing/2014/main" id="{B5EB2E3A-4CD1-4AD7-A9FB-44B7241C8D81}"/>
              </a:ext>
            </a:extLst>
          </p:cNvPr>
          <p:cNvSpPr/>
          <p:nvPr/>
        </p:nvSpPr>
        <p:spPr>
          <a:xfrm>
            <a:off x="5847204" y="3534815"/>
            <a:ext cx="4650906" cy="1132435"/>
          </a:xfrm>
          <a:custGeom>
            <a:avLst/>
            <a:gdLst>
              <a:gd name="connsiteX0" fmla="*/ 4639821 w 4650906"/>
              <a:gd name="connsiteY0" fmla="*/ 532360 h 1132435"/>
              <a:gd name="connsiteX1" fmla="*/ 4611246 w 4650906"/>
              <a:gd name="connsiteY1" fmla="*/ 341860 h 1132435"/>
              <a:gd name="connsiteX2" fmla="*/ 4315971 w 4650906"/>
              <a:gd name="connsiteY2" fmla="*/ 275185 h 1132435"/>
              <a:gd name="connsiteX3" fmla="*/ 3601596 w 4650906"/>
              <a:gd name="connsiteY3" fmla="*/ 332335 h 1132435"/>
              <a:gd name="connsiteX4" fmla="*/ 3296796 w 4650906"/>
              <a:gd name="connsiteY4" fmla="*/ 370435 h 1132435"/>
              <a:gd name="connsiteX5" fmla="*/ 2725296 w 4650906"/>
              <a:gd name="connsiteY5" fmla="*/ 389485 h 1132435"/>
              <a:gd name="connsiteX6" fmla="*/ 2049021 w 4650906"/>
              <a:gd name="connsiteY6" fmla="*/ 265660 h 1132435"/>
              <a:gd name="connsiteX7" fmla="*/ 1487046 w 4650906"/>
              <a:gd name="connsiteY7" fmla="*/ 46585 h 1132435"/>
              <a:gd name="connsiteX8" fmla="*/ 944121 w 4650906"/>
              <a:gd name="connsiteY8" fmla="*/ 18010 h 1132435"/>
              <a:gd name="connsiteX9" fmla="*/ 239271 w 4650906"/>
              <a:gd name="connsiteY9" fmla="*/ 265660 h 1132435"/>
              <a:gd name="connsiteX10" fmla="*/ 1146 w 4650906"/>
              <a:gd name="connsiteY10" fmla="*/ 379960 h 1132435"/>
              <a:gd name="connsiteX11" fmla="*/ 315471 w 4650906"/>
              <a:gd name="connsiteY11" fmla="*/ 1132435 h 1132435"/>
              <a:gd name="connsiteX12" fmla="*/ 315471 w 4650906"/>
              <a:gd name="connsiteY12" fmla="*/ 1132435 h 11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50906" h="1132435">
                <a:moveTo>
                  <a:pt x="4639821" y="532360"/>
                </a:moveTo>
                <a:cubicBezTo>
                  <a:pt x="4652521" y="458541"/>
                  <a:pt x="4665221" y="384722"/>
                  <a:pt x="4611246" y="341860"/>
                </a:cubicBezTo>
                <a:cubicBezTo>
                  <a:pt x="4557271" y="298998"/>
                  <a:pt x="4484246" y="276772"/>
                  <a:pt x="4315971" y="275185"/>
                </a:cubicBezTo>
                <a:cubicBezTo>
                  <a:pt x="4147696" y="273598"/>
                  <a:pt x="3771458" y="316460"/>
                  <a:pt x="3601596" y="332335"/>
                </a:cubicBezTo>
                <a:cubicBezTo>
                  <a:pt x="3431734" y="348210"/>
                  <a:pt x="3442846" y="360910"/>
                  <a:pt x="3296796" y="370435"/>
                </a:cubicBezTo>
                <a:cubicBezTo>
                  <a:pt x="3150746" y="379960"/>
                  <a:pt x="2933258" y="406947"/>
                  <a:pt x="2725296" y="389485"/>
                </a:cubicBezTo>
                <a:cubicBezTo>
                  <a:pt x="2517334" y="372023"/>
                  <a:pt x="2255396" y="322810"/>
                  <a:pt x="2049021" y="265660"/>
                </a:cubicBezTo>
                <a:cubicBezTo>
                  <a:pt x="1842646" y="208510"/>
                  <a:pt x="1671196" y="87860"/>
                  <a:pt x="1487046" y="46585"/>
                </a:cubicBezTo>
                <a:cubicBezTo>
                  <a:pt x="1302896" y="5310"/>
                  <a:pt x="1152084" y="-18503"/>
                  <a:pt x="944121" y="18010"/>
                </a:cubicBezTo>
                <a:cubicBezTo>
                  <a:pt x="736158" y="54523"/>
                  <a:pt x="396433" y="205335"/>
                  <a:pt x="239271" y="265660"/>
                </a:cubicBezTo>
                <a:cubicBezTo>
                  <a:pt x="82109" y="325985"/>
                  <a:pt x="-11554" y="235498"/>
                  <a:pt x="1146" y="379960"/>
                </a:cubicBezTo>
                <a:cubicBezTo>
                  <a:pt x="13846" y="524422"/>
                  <a:pt x="315471" y="1132435"/>
                  <a:pt x="315471" y="1132435"/>
                </a:cubicBezTo>
                <a:lnTo>
                  <a:pt x="315471" y="113243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Kombinationstegning: figur 73">
            <a:extLst>
              <a:ext uri="{FF2B5EF4-FFF2-40B4-BE49-F238E27FC236}">
                <a16:creationId xmlns:a16="http://schemas.microsoft.com/office/drawing/2014/main" id="{CF16C6F8-E5E6-4D54-9FC7-56F826BFC1F9}"/>
              </a:ext>
            </a:extLst>
          </p:cNvPr>
          <p:cNvSpPr/>
          <p:nvPr/>
        </p:nvSpPr>
        <p:spPr>
          <a:xfrm>
            <a:off x="10533356" y="2381250"/>
            <a:ext cx="525310" cy="1706011"/>
          </a:xfrm>
          <a:custGeom>
            <a:avLst/>
            <a:gdLst>
              <a:gd name="connsiteX0" fmla="*/ 0 w 525310"/>
              <a:gd name="connsiteY0" fmla="*/ 0 h 1706011"/>
              <a:gd name="connsiteX1" fmla="*/ 381000 w 525310"/>
              <a:gd name="connsiteY1" fmla="*/ 1247775 h 1706011"/>
              <a:gd name="connsiteX2" fmla="*/ 504825 w 525310"/>
              <a:gd name="connsiteY2" fmla="*/ 1647825 h 1706011"/>
              <a:gd name="connsiteX3" fmla="*/ 523875 w 525310"/>
              <a:gd name="connsiteY3" fmla="*/ 1695450 h 17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10" h="1706011">
                <a:moveTo>
                  <a:pt x="0" y="0"/>
                </a:moveTo>
                <a:lnTo>
                  <a:pt x="381000" y="1247775"/>
                </a:lnTo>
                <a:cubicBezTo>
                  <a:pt x="465138" y="1522413"/>
                  <a:pt x="481013" y="1573213"/>
                  <a:pt x="504825" y="1647825"/>
                </a:cubicBezTo>
                <a:cubicBezTo>
                  <a:pt x="528637" y="1722437"/>
                  <a:pt x="526256" y="1708943"/>
                  <a:pt x="523875" y="169545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5" name="Kombinationstegning: figur 74">
            <a:extLst>
              <a:ext uri="{FF2B5EF4-FFF2-40B4-BE49-F238E27FC236}">
                <a16:creationId xmlns:a16="http://schemas.microsoft.com/office/drawing/2014/main" id="{353670B3-4CBA-4241-AD1A-252A570A3721}"/>
              </a:ext>
            </a:extLst>
          </p:cNvPr>
          <p:cNvSpPr/>
          <p:nvPr/>
        </p:nvSpPr>
        <p:spPr>
          <a:xfrm>
            <a:off x="10677525" y="2343150"/>
            <a:ext cx="525310" cy="1706011"/>
          </a:xfrm>
          <a:custGeom>
            <a:avLst/>
            <a:gdLst>
              <a:gd name="connsiteX0" fmla="*/ 0 w 525310"/>
              <a:gd name="connsiteY0" fmla="*/ 0 h 1706011"/>
              <a:gd name="connsiteX1" fmla="*/ 381000 w 525310"/>
              <a:gd name="connsiteY1" fmla="*/ 1247775 h 1706011"/>
              <a:gd name="connsiteX2" fmla="*/ 504825 w 525310"/>
              <a:gd name="connsiteY2" fmla="*/ 1647825 h 1706011"/>
              <a:gd name="connsiteX3" fmla="*/ 523875 w 525310"/>
              <a:gd name="connsiteY3" fmla="*/ 1695450 h 17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10" h="1706011">
                <a:moveTo>
                  <a:pt x="0" y="0"/>
                </a:moveTo>
                <a:lnTo>
                  <a:pt x="381000" y="1247775"/>
                </a:lnTo>
                <a:cubicBezTo>
                  <a:pt x="465138" y="1522413"/>
                  <a:pt x="481013" y="1573213"/>
                  <a:pt x="504825" y="1647825"/>
                </a:cubicBezTo>
                <a:cubicBezTo>
                  <a:pt x="528637" y="1722437"/>
                  <a:pt x="526256" y="1708943"/>
                  <a:pt x="523875" y="169545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6" name="Kombinationstegning: figur 75">
            <a:extLst>
              <a:ext uri="{FF2B5EF4-FFF2-40B4-BE49-F238E27FC236}">
                <a16:creationId xmlns:a16="http://schemas.microsoft.com/office/drawing/2014/main" id="{D86D1B9A-18B2-44C2-A2C9-F5DCFE344CAB}"/>
              </a:ext>
            </a:extLst>
          </p:cNvPr>
          <p:cNvSpPr/>
          <p:nvPr/>
        </p:nvSpPr>
        <p:spPr>
          <a:xfrm rot="19645032">
            <a:off x="1355699" y="2607495"/>
            <a:ext cx="901011" cy="3067562"/>
          </a:xfrm>
          <a:custGeom>
            <a:avLst/>
            <a:gdLst>
              <a:gd name="connsiteX0" fmla="*/ 0 w 525310"/>
              <a:gd name="connsiteY0" fmla="*/ 0 h 1706011"/>
              <a:gd name="connsiteX1" fmla="*/ 381000 w 525310"/>
              <a:gd name="connsiteY1" fmla="*/ 1247775 h 1706011"/>
              <a:gd name="connsiteX2" fmla="*/ 504825 w 525310"/>
              <a:gd name="connsiteY2" fmla="*/ 1647825 h 1706011"/>
              <a:gd name="connsiteX3" fmla="*/ 523875 w 525310"/>
              <a:gd name="connsiteY3" fmla="*/ 1695450 h 17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10" h="1706011">
                <a:moveTo>
                  <a:pt x="0" y="0"/>
                </a:moveTo>
                <a:lnTo>
                  <a:pt x="381000" y="1247775"/>
                </a:lnTo>
                <a:cubicBezTo>
                  <a:pt x="465138" y="1522413"/>
                  <a:pt x="481013" y="1573213"/>
                  <a:pt x="504825" y="1647825"/>
                </a:cubicBezTo>
                <a:cubicBezTo>
                  <a:pt x="528637" y="1722437"/>
                  <a:pt x="526256" y="1708943"/>
                  <a:pt x="523875" y="169545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7" name="Kombinationstegning: figur 76">
            <a:extLst>
              <a:ext uri="{FF2B5EF4-FFF2-40B4-BE49-F238E27FC236}">
                <a16:creationId xmlns:a16="http://schemas.microsoft.com/office/drawing/2014/main" id="{26B7D684-0B31-4961-8138-9ED71003992D}"/>
              </a:ext>
            </a:extLst>
          </p:cNvPr>
          <p:cNvSpPr/>
          <p:nvPr/>
        </p:nvSpPr>
        <p:spPr>
          <a:xfrm rot="19645032">
            <a:off x="1080094" y="2660641"/>
            <a:ext cx="901011" cy="3067562"/>
          </a:xfrm>
          <a:custGeom>
            <a:avLst/>
            <a:gdLst>
              <a:gd name="connsiteX0" fmla="*/ 0 w 525310"/>
              <a:gd name="connsiteY0" fmla="*/ 0 h 1706011"/>
              <a:gd name="connsiteX1" fmla="*/ 381000 w 525310"/>
              <a:gd name="connsiteY1" fmla="*/ 1247775 h 1706011"/>
              <a:gd name="connsiteX2" fmla="*/ 504825 w 525310"/>
              <a:gd name="connsiteY2" fmla="*/ 1647825 h 1706011"/>
              <a:gd name="connsiteX3" fmla="*/ 523875 w 525310"/>
              <a:gd name="connsiteY3" fmla="*/ 1695450 h 17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10" h="1706011">
                <a:moveTo>
                  <a:pt x="0" y="0"/>
                </a:moveTo>
                <a:lnTo>
                  <a:pt x="381000" y="1247775"/>
                </a:lnTo>
                <a:cubicBezTo>
                  <a:pt x="465138" y="1522413"/>
                  <a:pt x="481013" y="1573213"/>
                  <a:pt x="504825" y="1647825"/>
                </a:cubicBezTo>
                <a:cubicBezTo>
                  <a:pt x="528637" y="1722437"/>
                  <a:pt x="526256" y="1708943"/>
                  <a:pt x="523875" y="169545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1" name="Lige forbindelse 80">
            <a:extLst>
              <a:ext uri="{FF2B5EF4-FFF2-40B4-BE49-F238E27FC236}">
                <a16:creationId xmlns:a16="http://schemas.microsoft.com/office/drawing/2014/main" id="{35B6BBDE-6B9D-4B78-A534-640B592DE1E1}"/>
              </a:ext>
            </a:extLst>
          </p:cNvPr>
          <p:cNvCxnSpPr>
            <a:cxnSpLocks/>
          </p:cNvCxnSpPr>
          <p:nvPr/>
        </p:nvCxnSpPr>
        <p:spPr>
          <a:xfrm flipV="1">
            <a:off x="590246" y="2451510"/>
            <a:ext cx="2077786" cy="55000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ge forbindelse 86">
            <a:extLst>
              <a:ext uri="{FF2B5EF4-FFF2-40B4-BE49-F238E27FC236}">
                <a16:creationId xmlns:a16="http://schemas.microsoft.com/office/drawing/2014/main" id="{23D82722-B58E-4F70-B043-8D4DD9BE8DBF}"/>
              </a:ext>
            </a:extLst>
          </p:cNvPr>
          <p:cNvCxnSpPr>
            <a:cxnSpLocks/>
          </p:cNvCxnSpPr>
          <p:nvPr/>
        </p:nvCxnSpPr>
        <p:spPr>
          <a:xfrm flipH="1" flipV="1">
            <a:off x="2668707" y="2438910"/>
            <a:ext cx="46556" cy="73623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ge forbindelse 90">
            <a:extLst>
              <a:ext uri="{FF2B5EF4-FFF2-40B4-BE49-F238E27FC236}">
                <a16:creationId xmlns:a16="http://schemas.microsoft.com/office/drawing/2014/main" id="{33C4196E-5A6D-405D-AD4A-9703D9B77665}"/>
              </a:ext>
            </a:extLst>
          </p:cNvPr>
          <p:cNvCxnSpPr>
            <a:cxnSpLocks/>
          </p:cNvCxnSpPr>
          <p:nvPr/>
        </p:nvCxnSpPr>
        <p:spPr>
          <a:xfrm flipV="1">
            <a:off x="2821321" y="2403606"/>
            <a:ext cx="7094" cy="769622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ge forbindelse 93">
            <a:extLst>
              <a:ext uri="{FF2B5EF4-FFF2-40B4-BE49-F238E27FC236}">
                <a16:creationId xmlns:a16="http://schemas.microsoft.com/office/drawing/2014/main" id="{67493A8A-102A-4BB2-9ED4-5018CA8A3497}"/>
              </a:ext>
            </a:extLst>
          </p:cNvPr>
          <p:cNvCxnSpPr>
            <a:cxnSpLocks/>
          </p:cNvCxnSpPr>
          <p:nvPr/>
        </p:nvCxnSpPr>
        <p:spPr>
          <a:xfrm flipH="1">
            <a:off x="2827002" y="2181574"/>
            <a:ext cx="811069" cy="222032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ge forbindelse 96">
            <a:extLst>
              <a:ext uri="{FF2B5EF4-FFF2-40B4-BE49-F238E27FC236}">
                <a16:creationId xmlns:a16="http://schemas.microsoft.com/office/drawing/2014/main" id="{024886C7-5531-452E-9995-EE4942F5AE96}"/>
              </a:ext>
            </a:extLst>
          </p:cNvPr>
          <p:cNvCxnSpPr>
            <a:cxnSpLocks/>
          </p:cNvCxnSpPr>
          <p:nvPr/>
        </p:nvCxnSpPr>
        <p:spPr>
          <a:xfrm>
            <a:off x="1876802" y="2657400"/>
            <a:ext cx="378407" cy="88278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975CDAE1-1DAB-4390-B4FE-BF5175034686}"/>
              </a:ext>
            </a:extLst>
          </p:cNvPr>
          <p:cNvCxnSpPr>
            <a:cxnSpLocks/>
          </p:cNvCxnSpPr>
          <p:nvPr/>
        </p:nvCxnSpPr>
        <p:spPr>
          <a:xfrm>
            <a:off x="1486984" y="2747684"/>
            <a:ext cx="396272" cy="845644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ge forbindelse 102">
            <a:extLst>
              <a:ext uri="{FF2B5EF4-FFF2-40B4-BE49-F238E27FC236}">
                <a16:creationId xmlns:a16="http://schemas.microsoft.com/office/drawing/2014/main" id="{5EA68443-BE90-44A7-BA37-F657CF0E6283}"/>
              </a:ext>
            </a:extLst>
          </p:cNvPr>
          <p:cNvCxnSpPr>
            <a:cxnSpLocks/>
          </p:cNvCxnSpPr>
          <p:nvPr/>
        </p:nvCxnSpPr>
        <p:spPr>
          <a:xfrm>
            <a:off x="2283022" y="2542139"/>
            <a:ext cx="181436" cy="926229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ge forbindelse 105">
            <a:extLst>
              <a:ext uri="{FF2B5EF4-FFF2-40B4-BE49-F238E27FC236}">
                <a16:creationId xmlns:a16="http://schemas.microsoft.com/office/drawing/2014/main" id="{CA9115EC-CB04-44BF-AB36-B0C21CC3B264}"/>
              </a:ext>
            </a:extLst>
          </p:cNvPr>
          <p:cNvCxnSpPr>
            <a:cxnSpLocks/>
          </p:cNvCxnSpPr>
          <p:nvPr/>
        </p:nvCxnSpPr>
        <p:spPr>
          <a:xfrm flipV="1">
            <a:off x="832392" y="2048782"/>
            <a:ext cx="2798379" cy="72000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Lige forbindelse 108">
            <a:extLst>
              <a:ext uri="{FF2B5EF4-FFF2-40B4-BE49-F238E27FC236}">
                <a16:creationId xmlns:a16="http://schemas.microsoft.com/office/drawing/2014/main" id="{985E6A72-6C10-4EC1-9F8E-6B1731A39E7D}"/>
              </a:ext>
            </a:extLst>
          </p:cNvPr>
          <p:cNvCxnSpPr>
            <a:cxnSpLocks/>
          </p:cNvCxnSpPr>
          <p:nvPr/>
        </p:nvCxnSpPr>
        <p:spPr>
          <a:xfrm flipH="1" flipV="1">
            <a:off x="3615957" y="2048230"/>
            <a:ext cx="488288" cy="60767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ge forbindelse 111">
            <a:extLst>
              <a:ext uri="{FF2B5EF4-FFF2-40B4-BE49-F238E27FC236}">
                <a16:creationId xmlns:a16="http://schemas.microsoft.com/office/drawing/2014/main" id="{0044C5BE-E5AD-40A7-8CB9-56EF6242A821}"/>
              </a:ext>
            </a:extLst>
          </p:cNvPr>
          <p:cNvCxnSpPr>
            <a:cxnSpLocks/>
          </p:cNvCxnSpPr>
          <p:nvPr/>
        </p:nvCxnSpPr>
        <p:spPr>
          <a:xfrm flipH="1" flipV="1">
            <a:off x="4104203" y="2109503"/>
            <a:ext cx="677348" cy="38255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ge forbindelse 113">
            <a:extLst>
              <a:ext uri="{FF2B5EF4-FFF2-40B4-BE49-F238E27FC236}">
                <a16:creationId xmlns:a16="http://schemas.microsoft.com/office/drawing/2014/main" id="{B03E0BDB-1F37-462D-A827-5B754733A04C}"/>
              </a:ext>
            </a:extLst>
          </p:cNvPr>
          <p:cNvCxnSpPr>
            <a:cxnSpLocks/>
          </p:cNvCxnSpPr>
          <p:nvPr/>
        </p:nvCxnSpPr>
        <p:spPr>
          <a:xfrm flipH="1" flipV="1">
            <a:off x="4772887" y="2487848"/>
            <a:ext cx="579017" cy="13073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ge forbindelse 115">
            <a:extLst>
              <a:ext uri="{FF2B5EF4-FFF2-40B4-BE49-F238E27FC236}">
                <a16:creationId xmlns:a16="http://schemas.microsoft.com/office/drawing/2014/main" id="{D6097EAF-D258-4850-A362-7BCCF3151933}"/>
              </a:ext>
            </a:extLst>
          </p:cNvPr>
          <p:cNvCxnSpPr>
            <a:cxnSpLocks/>
          </p:cNvCxnSpPr>
          <p:nvPr/>
        </p:nvCxnSpPr>
        <p:spPr>
          <a:xfrm flipH="1">
            <a:off x="5351905" y="2525234"/>
            <a:ext cx="571205" cy="89842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ge forbindelse 117">
            <a:extLst>
              <a:ext uri="{FF2B5EF4-FFF2-40B4-BE49-F238E27FC236}">
                <a16:creationId xmlns:a16="http://schemas.microsoft.com/office/drawing/2014/main" id="{385A9174-3C58-464E-8270-1477CC728597}"/>
              </a:ext>
            </a:extLst>
          </p:cNvPr>
          <p:cNvCxnSpPr>
            <a:cxnSpLocks/>
          </p:cNvCxnSpPr>
          <p:nvPr/>
        </p:nvCxnSpPr>
        <p:spPr>
          <a:xfrm flipH="1">
            <a:off x="5923110" y="1804647"/>
            <a:ext cx="1662654" cy="717085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ge forbindelse 120">
            <a:extLst>
              <a:ext uri="{FF2B5EF4-FFF2-40B4-BE49-F238E27FC236}">
                <a16:creationId xmlns:a16="http://schemas.microsoft.com/office/drawing/2014/main" id="{ECE8D0F3-E41A-49BA-B810-D80CEB69C685}"/>
              </a:ext>
            </a:extLst>
          </p:cNvPr>
          <p:cNvCxnSpPr>
            <a:cxnSpLocks/>
          </p:cNvCxnSpPr>
          <p:nvPr/>
        </p:nvCxnSpPr>
        <p:spPr>
          <a:xfrm flipH="1">
            <a:off x="7578940" y="1682447"/>
            <a:ext cx="360018" cy="11400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ge forbindelse 122">
            <a:extLst>
              <a:ext uri="{FF2B5EF4-FFF2-40B4-BE49-F238E27FC236}">
                <a16:creationId xmlns:a16="http://schemas.microsoft.com/office/drawing/2014/main" id="{75BA887E-E2BA-4907-98F9-30296A54B63A}"/>
              </a:ext>
            </a:extLst>
          </p:cNvPr>
          <p:cNvCxnSpPr>
            <a:cxnSpLocks/>
          </p:cNvCxnSpPr>
          <p:nvPr/>
        </p:nvCxnSpPr>
        <p:spPr>
          <a:xfrm>
            <a:off x="7953082" y="1696095"/>
            <a:ext cx="372165" cy="87406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Lige forbindelse 126">
            <a:extLst>
              <a:ext uri="{FF2B5EF4-FFF2-40B4-BE49-F238E27FC236}">
                <a16:creationId xmlns:a16="http://schemas.microsoft.com/office/drawing/2014/main" id="{987A9B3C-C270-4C5C-AFF7-FF904EF6387D}"/>
              </a:ext>
            </a:extLst>
          </p:cNvPr>
          <p:cNvCxnSpPr>
            <a:cxnSpLocks/>
          </p:cNvCxnSpPr>
          <p:nvPr/>
        </p:nvCxnSpPr>
        <p:spPr>
          <a:xfrm>
            <a:off x="8325247" y="2567588"/>
            <a:ext cx="1209618" cy="33455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ge forbindelse 129">
            <a:extLst>
              <a:ext uri="{FF2B5EF4-FFF2-40B4-BE49-F238E27FC236}">
                <a16:creationId xmlns:a16="http://schemas.microsoft.com/office/drawing/2014/main" id="{C5B5AFDD-9A48-4AA0-8904-5C158F85C570}"/>
              </a:ext>
            </a:extLst>
          </p:cNvPr>
          <p:cNvCxnSpPr>
            <a:cxnSpLocks/>
          </p:cNvCxnSpPr>
          <p:nvPr/>
        </p:nvCxnSpPr>
        <p:spPr>
          <a:xfrm flipV="1">
            <a:off x="9516946" y="2550163"/>
            <a:ext cx="329973" cy="4831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Lige forbindelse 131">
            <a:extLst>
              <a:ext uri="{FF2B5EF4-FFF2-40B4-BE49-F238E27FC236}">
                <a16:creationId xmlns:a16="http://schemas.microsoft.com/office/drawing/2014/main" id="{59255986-D839-43A9-BD34-B653725EC161}"/>
              </a:ext>
            </a:extLst>
          </p:cNvPr>
          <p:cNvCxnSpPr>
            <a:cxnSpLocks/>
          </p:cNvCxnSpPr>
          <p:nvPr/>
        </p:nvCxnSpPr>
        <p:spPr>
          <a:xfrm>
            <a:off x="9847184" y="2547593"/>
            <a:ext cx="745533" cy="120017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ge forbindelse 133">
            <a:extLst>
              <a:ext uri="{FF2B5EF4-FFF2-40B4-BE49-F238E27FC236}">
                <a16:creationId xmlns:a16="http://schemas.microsoft.com/office/drawing/2014/main" id="{D98758C4-7D6A-4A4D-8843-EF871C818E0E}"/>
              </a:ext>
            </a:extLst>
          </p:cNvPr>
          <p:cNvCxnSpPr>
            <a:cxnSpLocks/>
          </p:cNvCxnSpPr>
          <p:nvPr/>
        </p:nvCxnSpPr>
        <p:spPr>
          <a:xfrm>
            <a:off x="9897984" y="2687293"/>
            <a:ext cx="745533" cy="120017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ge forbindelse 134">
            <a:extLst>
              <a:ext uri="{FF2B5EF4-FFF2-40B4-BE49-F238E27FC236}">
                <a16:creationId xmlns:a16="http://schemas.microsoft.com/office/drawing/2014/main" id="{A2071238-7016-4DE2-8420-4E2D005C9DED}"/>
              </a:ext>
            </a:extLst>
          </p:cNvPr>
          <p:cNvCxnSpPr>
            <a:cxnSpLocks/>
          </p:cNvCxnSpPr>
          <p:nvPr/>
        </p:nvCxnSpPr>
        <p:spPr>
          <a:xfrm flipV="1">
            <a:off x="9367650" y="2681563"/>
            <a:ext cx="533034" cy="5467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Lige forbindelse 136">
            <a:extLst>
              <a:ext uri="{FF2B5EF4-FFF2-40B4-BE49-F238E27FC236}">
                <a16:creationId xmlns:a16="http://schemas.microsoft.com/office/drawing/2014/main" id="{EC20440A-FBCA-40BD-9F79-6056B1470831}"/>
              </a:ext>
            </a:extLst>
          </p:cNvPr>
          <p:cNvCxnSpPr>
            <a:cxnSpLocks/>
          </p:cNvCxnSpPr>
          <p:nvPr/>
        </p:nvCxnSpPr>
        <p:spPr>
          <a:xfrm flipV="1">
            <a:off x="8308065" y="2736236"/>
            <a:ext cx="1058235" cy="1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Lige forbindelse 138">
            <a:extLst>
              <a:ext uri="{FF2B5EF4-FFF2-40B4-BE49-F238E27FC236}">
                <a16:creationId xmlns:a16="http://schemas.microsoft.com/office/drawing/2014/main" id="{33BC95C8-46C4-42E4-A14B-228C277F9572}"/>
              </a:ext>
            </a:extLst>
          </p:cNvPr>
          <p:cNvCxnSpPr>
            <a:cxnSpLocks/>
          </p:cNvCxnSpPr>
          <p:nvPr/>
        </p:nvCxnSpPr>
        <p:spPr>
          <a:xfrm>
            <a:off x="7542415" y="2430847"/>
            <a:ext cx="765650" cy="301202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Lige forbindelse 141">
            <a:extLst>
              <a:ext uri="{FF2B5EF4-FFF2-40B4-BE49-F238E27FC236}">
                <a16:creationId xmlns:a16="http://schemas.microsoft.com/office/drawing/2014/main" id="{32550FB1-DD42-4845-A7FB-C4A0DD1E1086}"/>
              </a:ext>
            </a:extLst>
          </p:cNvPr>
          <p:cNvCxnSpPr>
            <a:cxnSpLocks/>
          </p:cNvCxnSpPr>
          <p:nvPr/>
        </p:nvCxnSpPr>
        <p:spPr>
          <a:xfrm flipH="1" flipV="1">
            <a:off x="3639899" y="2180944"/>
            <a:ext cx="430793" cy="7383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ge forbindelse 143">
            <a:extLst>
              <a:ext uri="{FF2B5EF4-FFF2-40B4-BE49-F238E27FC236}">
                <a16:creationId xmlns:a16="http://schemas.microsoft.com/office/drawing/2014/main" id="{4C4F70FD-7D5D-4A80-9E31-DB449AFE6BCD}"/>
              </a:ext>
            </a:extLst>
          </p:cNvPr>
          <p:cNvCxnSpPr>
            <a:cxnSpLocks/>
          </p:cNvCxnSpPr>
          <p:nvPr/>
        </p:nvCxnSpPr>
        <p:spPr>
          <a:xfrm flipH="1" flipV="1">
            <a:off x="4060545" y="2257473"/>
            <a:ext cx="685618" cy="37830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ge forbindelse 145">
            <a:extLst>
              <a:ext uri="{FF2B5EF4-FFF2-40B4-BE49-F238E27FC236}">
                <a16:creationId xmlns:a16="http://schemas.microsoft.com/office/drawing/2014/main" id="{F85ACF44-4DB8-478A-BEBB-28E7C4EC0FCA}"/>
              </a:ext>
            </a:extLst>
          </p:cNvPr>
          <p:cNvCxnSpPr>
            <a:cxnSpLocks/>
          </p:cNvCxnSpPr>
          <p:nvPr/>
        </p:nvCxnSpPr>
        <p:spPr>
          <a:xfrm flipH="1" flipV="1">
            <a:off x="4738968" y="2630505"/>
            <a:ext cx="555538" cy="131034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Lige forbindelse 147">
            <a:extLst>
              <a:ext uri="{FF2B5EF4-FFF2-40B4-BE49-F238E27FC236}">
                <a16:creationId xmlns:a16="http://schemas.microsoft.com/office/drawing/2014/main" id="{8C9C6B43-6B50-41DC-8FDF-55A49FDE3B34}"/>
              </a:ext>
            </a:extLst>
          </p:cNvPr>
          <p:cNvCxnSpPr>
            <a:cxnSpLocks/>
          </p:cNvCxnSpPr>
          <p:nvPr/>
        </p:nvCxnSpPr>
        <p:spPr>
          <a:xfrm flipH="1" flipV="1">
            <a:off x="5283677" y="2757655"/>
            <a:ext cx="9172" cy="948435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Lige forbindelse 149">
            <a:extLst>
              <a:ext uri="{FF2B5EF4-FFF2-40B4-BE49-F238E27FC236}">
                <a16:creationId xmlns:a16="http://schemas.microsoft.com/office/drawing/2014/main" id="{15822671-79ED-4B50-BF47-6D55E16AD965}"/>
              </a:ext>
            </a:extLst>
          </p:cNvPr>
          <p:cNvCxnSpPr>
            <a:cxnSpLocks/>
          </p:cNvCxnSpPr>
          <p:nvPr/>
        </p:nvCxnSpPr>
        <p:spPr>
          <a:xfrm flipV="1">
            <a:off x="5435724" y="2747301"/>
            <a:ext cx="3031" cy="952088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Lige forbindelse 152">
            <a:extLst>
              <a:ext uri="{FF2B5EF4-FFF2-40B4-BE49-F238E27FC236}">
                <a16:creationId xmlns:a16="http://schemas.microsoft.com/office/drawing/2014/main" id="{34EE5EB1-81C1-4589-89A9-DC418D9CA8B4}"/>
              </a:ext>
            </a:extLst>
          </p:cNvPr>
          <p:cNvCxnSpPr>
            <a:cxnSpLocks/>
          </p:cNvCxnSpPr>
          <p:nvPr/>
        </p:nvCxnSpPr>
        <p:spPr>
          <a:xfrm flipH="1">
            <a:off x="5428632" y="2681514"/>
            <a:ext cx="498030" cy="84185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ge forbindelse 155">
            <a:extLst>
              <a:ext uri="{FF2B5EF4-FFF2-40B4-BE49-F238E27FC236}">
                <a16:creationId xmlns:a16="http://schemas.microsoft.com/office/drawing/2014/main" id="{DC68BF77-D0AB-4AD0-9680-627033698EB5}"/>
              </a:ext>
            </a:extLst>
          </p:cNvPr>
          <p:cNvCxnSpPr>
            <a:cxnSpLocks/>
          </p:cNvCxnSpPr>
          <p:nvPr/>
        </p:nvCxnSpPr>
        <p:spPr>
          <a:xfrm flipH="1">
            <a:off x="5923382" y="2424757"/>
            <a:ext cx="668144" cy="258881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Lige forbindelse 157">
            <a:extLst>
              <a:ext uri="{FF2B5EF4-FFF2-40B4-BE49-F238E27FC236}">
                <a16:creationId xmlns:a16="http://schemas.microsoft.com/office/drawing/2014/main" id="{2E20A8CA-784F-4024-9D26-095707A96DEA}"/>
              </a:ext>
            </a:extLst>
          </p:cNvPr>
          <p:cNvCxnSpPr>
            <a:cxnSpLocks/>
          </p:cNvCxnSpPr>
          <p:nvPr/>
        </p:nvCxnSpPr>
        <p:spPr>
          <a:xfrm flipH="1">
            <a:off x="6583173" y="2361887"/>
            <a:ext cx="404808" cy="67946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ge forbindelse 159">
            <a:extLst>
              <a:ext uri="{FF2B5EF4-FFF2-40B4-BE49-F238E27FC236}">
                <a16:creationId xmlns:a16="http://schemas.microsoft.com/office/drawing/2014/main" id="{D71CE5CC-3EC5-44A5-A4B2-21D24D43668E}"/>
              </a:ext>
            </a:extLst>
          </p:cNvPr>
          <p:cNvCxnSpPr>
            <a:cxnSpLocks/>
          </p:cNvCxnSpPr>
          <p:nvPr/>
        </p:nvCxnSpPr>
        <p:spPr>
          <a:xfrm flipH="1" flipV="1">
            <a:off x="6987981" y="2365649"/>
            <a:ext cx="410667" cy="27564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ge forbindelse 161">
            <a:extLst>
              <a:ext uri="{FF2B5EF4-FFF2-40B4-BE49-F238E27FC236}">
                <a16:creationId xmlns:a16="http://schemas.microsoft.com/office/drawing/2014/main" id="{0DE8685D-1A9A-44AF-A717-3B00E5CE75E1}"/>
              </a:ext>
            </a:extLst>
          </p:cNvPr>
          <p:cNvCxnSpPr>
            <a:cxnSpLocks/>
          </p:cNvCxnSpPr>
          <p:nvPr/>
        </p:nvCxnSpPr>
        <p:spPr>
          <a:xfrm flipV="1">
            <a:off x="7270950" y="2396537"/>
            <a:ext cx="116781" cy="92974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Lige forbindelse 163">
            <a:extLst>
              <a:ext uri="{FF2B5EF4-FFF2-40B4-BE49-F238E27FC236}">
                <a16:creationId xmlns:a16="http://schemas.microsoft.com/office/drawing/2014/main" id="{CDA7CB32-6E69-47A4-96CC-311B2D601D01}"/>
              </a:ext>
            </a:extLst>
          </p:cNvPr>
          <p:cNvCxnSpPr>
            <a:cxnSpLocks/>
          </p:cNvCxnSpPr>
          <p:nvPr/>
        </p:nvCxnSpPr>
        <p:spPr>
          <a:xfrm flipV="1">
            <a:off x="7410650" y="2434637"/>
            <a:ext cx="116781" cy="92974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ge forbindelse 164">
            <a:extLst>
              <a:ext uri="{FF2B5EF4-FFF2-40B4-BE49-F238E27FC236}">
                <a16:creationId xmlns:a16="http://schemas.microsoft.com/office/drawing/2014/main" id="{BD6C6F87-F3E9-4B5C-8BA7-CE98FDA32013}"/>
              </a:ext>
            </a:extLst>
          </p:cNvPr>
          <p:cNvCxnSpPr>
            <a:cxnSpLocks/>
          </p:cNvCxnSpPr>
          <p:nvPr/>
        </p:nvCxnSpPr>
        <p:spPr>
          <a:xfrm flipH="1">
            <a:off x="6446680" y="2204651"/>
            <a:ext cx="528025" cy="8794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ge forbindelse 167">
            <a:extLst>
              <a:ext uri="{FF2B5EF4-FFF2-40B4-BE49-F238E27FC236}">
                <a16:creationId xmlns:a16="http://schemas.microsoft.com/office/drawing/2014/main" id="{48D1D9D7-8796-497E-8B85-FFC404CE4CDE}"/>
              </a:ext>
            </a:extLst>
          </p:cNvPr>
          <p:cNvCxnSpPr>
            <a:cxnSpLocks/>
          </p:cNvCxnSpPr>
          <p:nvPr/>
        </p:nvCxnSpPr>
        <p:spPr>
          <a:xfrm flipH="1" flipV="1">
            <a:off x="6971572" y="2207499"/>
            <a:ext cx="514003" cy="39872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Lige forbindelse 170">
            <a:extLst>
              <a:ext uri="{FF2B5EF4-FFF2-40B4-BE49-F238E27FC236}">
                <a16:creationId xmlns:a16="http://schemas.microsoft.com/office/drawing/2014/main" id="{6079DC05-DFC1-4C84-928A-34522858B0B6}"/>
              </a:ext>
            </a:extLst>
          </p:cNvPr>
          <p:cNvCxnSpPr>
            <a:cxnSpLocks/>
          </p:cNvCxnSpPr>
          <p:nvPr/>
        </p:nvCxnSpPr>
        <p:spPr>
          <a:xfrm flipH="1" flipV="1">
            <a:off x="7485585" y="2252302"/>
            <a:ext cx="540615" cy="19978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ge forbindelse 172">
            <a:extLst>
              <a:ext uri="{FF2B5EF4-FFF2-40B4-BE49-F238E27FC236}">
                <a16:creationId xmlns:a16="http://schemas.microsoft.com/office/drawing/2014/main" id="{133037C9-70B2-44E1-AE63-06953BA8F5ED}"/>
              </a:ext>
            </a:extLst>
          </p:cNvPr>
          <p:cNvCxnSpPr>
            <a:cxnSpLocks/>
          </p:cNvCxnSpPr>
          <p:nvPr/>
        </p:nvCxnSpPr>
        <p:spPr>
          <a:xfrm flipH="1" flipV="1">
            <a:off x="7994881" y="2441098"/>
            <a:ext cx="337296" cy="13920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Lige forbindelse 174">
            <a:extLst>
              <a:ext uri="{FF2B5EF4-FFF2-40B4-BE49-F238E27FC236}">
                <a16:creationId xmlns:a16="http://schemas.microsoft.com/office/drawing/2014/main" id="{3465538C-244E-44D0-9228-7CF8E1BE6608}"/>
              </a:ext>
            </a:extLst>
          </p:cNvPr>
          <p:cNvCxnSpPr>
            <a:cxnSpLocks/>
          </p:cNvCxnSpPr>
          <p:nvPr/>
        </p:nvCxnSpPr>
        <p:spPr>
          <a:xfrm>
            <a:off x="3095512" y="2337620"/>
            <a:ext cx="105933" cy="998866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Lige forbindelse 176">
            <a:extLst>
              <a:ext uri="{FF2B5EF4-FFF2-40B4-BE49-F238E27FC236}">
                <a16:creationId xmlns:a16="http://schemas.microsoft.com/office/drawing/2014/main" id="{3D9426F5-E28B-467E-9591-D980363D5541}"/>
              </a:ext>
            </a:extLst>
          </p:cNvPr>
          <p:cNvCxnSpPr>
            <a:cxnSpLocks/>
          </p:cNvCxnSpPr>
          <p:nvPr/>
        </p:nvCxnSpPr>
        <p:spPr>
          <a:xfrm>
            <a:off x="3464899" y="2352566"/>
            <a:ext cx="1694" cy="909655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Lige forbindelse 179">
            <a:extLst>
              <a:ext uri="{FF2B5EF4-FFF2-40B4-BE49-F238E27FC236}">
                <a16:creationId xmlns:a16="http://schemas.microsoft.com/office/drawing/2014/main" id="{D7708802-3EBD-4B7A-831D-031395500459}"/>
              </a:ext>
            </a:extLst>
          </p:cNvPr>
          <p:cNvCxnSpPr>
            <a:cxnSpLocks/>
          </p:cNvCxnSpPr>
          <p:nvPr/>
        </p:nvCxnSpPr>
        <p:spPr>
          <a:xfrm>
            <a:off x="3208537" y="2308617"/>
            <a:ext cx="421691" cy="72633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Lige forbindelse 182">
            <a:extLst>
              <a:ext uri="{FF2B5EF4-FFF2-40B4-BE49-F238E27FC236}">
                <a16:creationId xmlns:a16="http://schemas.microsoft.com/office/drawing/2014/main" id="{0A2F6F96-E113-4096-874A-8BFFC220DB7F}"/>
              </a:ext>
            </a:extLst>
          </p:cNvPr>
          <p:cNvCxnSpPr>
            <a:cxnSpLocks/>
          </p:cNvCxnSpPr>
          <p:nvPr/>
        </p:nvCxnSpPr>
        <p:spPr>
          <a:xfrm flipV="1">
            <a:off x="3630109" y="2381250"/>
            <a:ext cx="647629" cy="4308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Lige forbindelse 184">
            <a:extLst>
              <a:ext uri="{FF2B5EF4-FFF2-40B4-BE49-F238E27FC236}">
                <a16:creationId xmlns:a16="http://schemas.microsoft.com/office/drawing/2014/main" id="{43EF3D69-8919-4DD6-AD73-EC82658BFD5F}"/>
              </a:ext>
            </a:extLst>
          </p:cNvPr>
          <p:cNvCxnSpPr>
            <a:cxnSpLocks/>
          </p:cNvCxnSpPr>
          <p:nvPr/>
        </p:nvCxnSpPr>
        <p:spPr>
          <a:xfrm flipH="1">
            <a:off x="3699049" y="2392428"/>
            <a:ext cx="222591" cy="914368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Lige forbindelse 187">
            <a:extLst>
              <a:ext uri="{FF2B5EF4-FFF2-40B4-BE49-F238E27FC236}">
                <a16:creationId xmlns:a16="http://schemas.microsoft.com/office/drawing/2014/main" id="{8F3A1B15-4AB1-45CA-BA80-1FDC06008068}"/>
              </a:ext>
            </a:extLst>
          </p:cNvPr>
          <p:cNvCxnSpPr>
            <a:cxnSpLocks/>
          </p:cNvCxnSpPr>
          <p:nvPr/>
        </p:nvCxnSpPr>
        <p:spPr>
          <a:xfrm flipH="1">
            <a:off x="3961343" y="2388419"/>
            <a:ext cx="312157" cy="985316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Lige forbindelse 189">
            <a:extLst>
              <a:ext uri="{FF2B5EF4-FFF2-40B4-BE49-F238E27FC236}">
                <a16:creationId xmlns:a16="http://schemas.microsoft.com/office/drawing/2014/main" id="{917DC3F3-37C8-451D-84FA-0875D56FC008}"/>
              </a:ext>
            </a:extLst>
          </p:cNvPr>
          <p:cNvCxnSpPr>
            <a:cxnSpLocks/>
          </p:cNvCxnSpPr>
          <p:nvPr/>
        </p:nvCxnSpPr>
        <p:spPr>
          <a:xfrm flipH="1">
            <a:off x="4188228" y="2530628"/>
            <a:ext cx="349611" cy="948802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ge forbindelse 191">
            <a:extLst>
              <a:ext uri="{FF2B5EF4-FFF2-40B4-BE49-F238E27FC236}">
                <a16:creationId xmlns:a16="http://schemas.microsoft.com/office/drawing/2014/main" id="{DA0684E1-17CF-4D1D-ADAA-9736D60F5751}"/>
              </a:ext>
            </a:extLst>
          </p:cNvPr>
          <p:cNvCxnSpPr>
            <a:cxnSpLocks/>
          </p:cNvCxnSpPr>
          <p:nvPr/>
        </p:nvCxnSpPr>
        <p:spPr>
          <a:xfrm flipH="1">
            <a:off x="4545733" y="2641889"/>
            <a:ext cx="243645" cy="951439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Lige forbindelse 193">
            <a:extLst>
              <a:ext uri="{FF2B5EF4-FFF2-40B4-BE49-F238E27FC236}">
                <a16:creationId xmlns:a16="http://schemas.microsoft.com/office/drawing/2014/main" id="{876A56CA-0931-487D-9CB3-A18F4D3C9C3A}"/>
              </a:ext>
            </a:extLst>
          </p:cNvPr>
          <p:cNvCxnSpPr>
            <a:cxnSpLocks/>
          </p:cNvCxnSpPr>
          <p:nvPr/>
        </p:nvCxnSpPr>
        <p:spPr>
          <a:xfrm flipH="1">
            <a:off x="4909120" y="2708899"/>
            <a:ext cx="119742" cy="970531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ge forbindelse 195">
            <a:extLst>
              <a:ext uri="{FF2B5EF4-FFF2-40B4-BE49-F238E27FC236}">
                <a16:creationId xmlns:a16="http://schemas.microsoft.com/office/drawing/2014/main" id="{72804B4F-3EC3-4EA3-81A0-D7F0BBF3D105}"/>
              </a:ext>
            </a:extLst>
          </p:cNvPr>
          <p:cNvCxnSpPr>
            <a:cxnSpLocks/>
          </p:cNvCxnSpPr>
          <p:nvPr/>
        </p:nvCxnSpPr>
        <p:spPr>
          <a:xfrm>
            <a:off x="5638644" y="2725546"/>
            <a:ext cx="226602" cy="910284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ge forbindelse 197">
            <a:extLst>
              <a:ext uri="{FF2B5EF4-FFF2-40B4-BE49-F238E27FC236}">
                <a16:creationId xmlns:a16="http://schemas.microsoft.com/office/drawing/2014/main" id="{E416E02E-F860-47FE-B49C-7B095DDE2230}"/>
              </a:ext>
            </a:extLst>
          </p:cNvPr>
          <p:cNvCxnSpPr>
            <a:cxnSpLocks/>
          </p:cNvCxnSpPr>
          <p:nvPr/>
        </p:nvCxnSpPr>
        <p:spPr>
          <a:xfrm>
            <a:off x="5931617" y="2699635"/>
            <a:ext cx="261204" cy="821879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Lige forbindelse 199">
            <a:extLst>
              <a:ext uri="{FF2B5EF4-FFF2-40B4-BE49-F238E27FC236}">
                <a16:creationId xmlns:a16="http://schemas.microsoft.com/office/drawing/2014/main" id="{AB413732-23E0-4431-8853-04E54921A998}"/>
              </a:ext>
            </a:extLst>
          </p:cNvPr>
          <p:cNvCxnSpPr>
            <a:cxnSpLocks/>
          </p:cNvCxnSpPr>
          <p:nvPr/>
        </p:nvCxnSpPr>
        <p:spPr>
          <a:xfrm>
            <a:off x="6253849" y="2555131"/>
            <a:ext cx="275618" cy="873157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ge forbindelse 201">
            <a:extLst>
              <a:ext uri="{FF2B5EF4-FFF2-40B4-BE49-F238E27FC236}">
                <a16:creationId xmlns:a16="http://schemas.microsoft.com/office/drawing/2014/main" id="{3BF51972-485A-4C7C-91A3-6687D0D09620}"/>
              </a:ext>
            </a:extLst>
          </p:cNvPr>
          <p:cNvCxnSpPr>
            <a:cxnSpLocks/>
          </p:cNvCxnSpPr>
          <p:nvPr/>
        </p:nvCxnSpPr>
        <p:spPr>
          <a:xfrm>
            <a:off x="6603250" y="2415947"/>
            <a:ext cx="151187" cy="957788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Lige forbindelse 203">
            <a:extLst>
              <a:ext uri="{FF2B5EF4-FFF2-40B4-BE49-F238E27FC236}">
                <a16:creationId xmlns:a16="http://schemas.microsoft.com/office/drawing/2014/main" id="{465F13E2-A5A9-4465-AB1A-C9AD0F034048}"/>
              </a:ext>
            </a:extLst>
          </p:cNvPr>
          <p:cNvCxnSpPr>
            <a:cxnSpLocks/>
          </p:cNvCxnSpPr>
          <p:nvPr/>
        </p:nvCxnSpPr>
        <p:spPr>
          <a:xfrm>
            <a:off x="6972544" y="2364044"/>
            <a:ext cx="60249" cy="972442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Lige forbindelse 205">
            <a:extLst>
              <a:ext uri="{FF2B5EF4-FFF2-40B4-BE49-F238E27FC236}">
                <a16:creationId xmlns:a16="http://schemas.microsoft.com/office/drawing/2014/main" id="{AF51CC74-E29A-4783-9D4F-5DDE2F900ABD}"/>
              </a:ext>
            </a:extLst>
          </p:cNvPr>
          <p:cNvCxnSpPr>
            <a:cxnSpLocks/>
          </p:cNvCxnSpPr>
          <p:nvPr/>
        </p:nvCxnSpPr>
        <p:spPr>
          <a:xfrm flipH="1">
            <a:off x="7673818" y="2580298"/>
            <a:ext cx="245114" cy="83715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Lige forbindelse 208">
            <a:extLst>
              <a:ext uri="{FF2B5EF4-FFF2-40B4-BE49-F238E27FC236}">
                <a16:creationId xmlns:a16="http://schemas.microsoft.com/office/drawing/2014/main" id="{846CB64F-5935-413F-B0C7-08898E36729D}"/>
              </a:ext>
            </a:extLst>
          </p:cNvPr>
          <p:cNvCxnSpPr>
            <a:cxnSpLocks/>
          </p:cNvCxnSpPr>
          <p:nvPr/>
        </p:nvCxnSpPr>
        <p:spPr>
          <a:xfrm flipH="1">
            <a:off x="7978143" y="2703033"/>
            <a:ext cx="245114" cy="83715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Lige forbindelse 209">
            <a:extLst>
              <a:ext uri="{FF2B5EF4-FFF2-40B4-BE49-F238E27FC236}">
                <a16:creationId xmlns:a16="http://schemas.microsoft.com/office/drawing/2014/main" id="{EDC1070B-666A-456B-8B3A-44FCCDCB009D}"/>
              </a:ext>
            </a:extLst>
          </p:cNvPr>
          <p:cNvCxnSpPr>
            <a:cxnSpLocks/>
          </p:cNvCxnSpPr>
          <p:nvPr/>
        </p:nvCxnSpPr>
        <p:spPr>
          <a:xfrm flipH="1">
            <a:off x="8340849" y="2739456"/>
            <a:ext cx="144924" cy="939974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ge forbindelse 211">
            <a:extLst>
              <a:ext uri="{FF2B5EF4-FFF2-40B4-BE49-F238E27FC236}">
                <a16:creationId xmlns:a16="http://schemas.microsoft.com/office/drawing/2014/main" id="{D5C5AE8A-47C1-4BC1-89C3-2A84912936EE}"/>
              </a:ext>
            </a:extLst>
          </p:cNvPr>
          <p:cNvCxnSpPr>
            <a:cxnSpLocks/>
          </p:cNvCxnSpPr>
          <p:nvPr/>
        </p:nvCxnSpPr>
        <p:spPr>
          <a:xfrm flipH="1">
            <a:off x="8697298" y="2731882"/>
            <a:ext cx="71625" cy="947548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Lige forbindelse 213">
            <a:extLst>
              <a:ext uri="{FF2B5EF4-FFF2-40B4-BE49-F238E27FC236}">
                <a16:creationId xmlns:a16="http://schemas.microsoft.com/office/drawing/2014/main" id="{1C86A7ED-2D08-45C7-B032-5CD148FAC706}"/>
              </a:ext>
            </a:extLst>
          </p:cNvPr>
          <p:cNvCxnSpPr>
            <a:cxnSpLocks/>
          </p:cNvCxnSpPr>
          <p:nvPr/>
        </p:nvCxnSpPr>
        <p:spPr>
          <a:xfrm>
            <a:off x="9031821" y="2738700"/>
            <a:ext cx="38922" cy="94073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Lige forbindelse 215">
            <a:extLst>
              <a:ext uri="{FF2B5EF4-FFF2-40B4-BE49-F238E27FC236}">
                <a16:creationId xmlns:a16="http://schemas.microsoft.com/office/drawing/2014/main" id="{67E6A987-D690-494D-88DA-18DB0502B31A}"/>
              </a:ext>
            </a:extLst>
          </p:cNvPr>
          <p:cNvCxnSpPr>
            <a:cxnSpLocks/>
          </p:cNvCxnSpPr>
          <p:nvPr/>
        </p:nvCxnSpPr>
        <p:spPr>
          <a:xfrm>
            <a:off x="9355868" y="2738700"/>
            <a:ext cx="45385" cy="89713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ge forbindelse 217">
            <a:extLst>
              <a:ext uri="{FF2B5EF4-FFF2-40B4-BE49-F238E27FC236}">
                <a16:creationId xmlns:a16="http://schemas.microsoft.com/office/drawing/2014/main" id="{8EB0D9F0-07F7-4312-B122-FFC97938E0D0}"/>
              </a:ext>
            </a:extLst>
          </p:cNvPr>
          <p:cNvCxnSpPr>
            <a:cxnSpLocks/>
          </p:cNvCxnSpPr>
          <p:nvPr/>
        </p:nvCxnSpPr>
        <p:spPr>
          <a:xfrm>
            <a:off x="9653932" y="2715840"/>
            <a:ext cx="85492" cy="877488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ge forbindelse 219">
            <a:extLst>
              <a:ext uri="{FF2B5EF4-FFF2-40B4-BE49-F238E27FC236}">
                <a16:creationId xmlns:a16="http://schemas.microsoft.com/office/drawing/2014/main" id="{A417C113-FD87-428E-BB79-5E1825FCFC7F}"/>
              </a:ext>
            </a:extLst>
          </p:cNvPr>
          <p:cNvCxnSpPr>
            <a:cxnSpLocks/>
          </p:cNvCxnSpPr>
          <p:nvPr/>
        </p:nvCxnSpPr>
        <p:spPr>
          <a:xfrm>
            <a:off x="9971182" y="2710810"/>
            <a:ext cx="111829" cy="89660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ge forbindelse 221">
            <a:extLst>
              <a:ext uri="{FF2B5EF4-FFF2-40B4-BE49-F238E27FC236}">
                <a16:creationId xmlns:a16="http://schemas.microsoft.com/office/drawing/2014/main" id="{8266A362-B780-4883-9886-8C79731266D7}"/>
              </a:ext>
            </a:extLst>
          </p:cNvPr>
          <p:cNvCxnSpPr>
            <a:cxnSpLocks/>
          </p:cNvCxnSpPr>
          <p:nvPr/>
        </p:nvCxnSpPr>
        <p:spPr>
          <a:xfrm>
            <a:off x="10309353" y="2757356"/>
            <a:ext cx="111829" cy="89660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kstfelt 222">
            <a:extLst>
              <a:ext uri="{FF2B5EF4-FFF2-40B4-BE49-F238E27FC236}">
                <a16:creationId xmlns:a16="http://schemas.microsoft.com/office/drawing/2014/main" id="{A1E3032A-DCD3-4168-90BF-E468751609BA}"/>
              </a:ext>
            </a:extLst>
          </p:cNvPr>
          <p:cNvSpPr txBox="1"/>
          <p:nvPr/>
        </p:nvSpPr>
        <p:spPr>
          <a:xfrm rot="157099">
            <a:off x="3399514" y="2221315"/>
            <a:ext cx="10538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>
                <a:latin typeface="Montserrat" panose="00000500000000000000" pitchFamily="2" charset="0"/>
              </a:rPr>
              <a:t>Fællesareal</a:t>
            </a:r>
          </a:p>
        </p:txBody>
      </p:sp>
      <p:sp>
        <p:nvSpPr>
          <p:cNvPr id="224" name="Tekstfelt 223">
            <a:extLst>
              <a:ext uri="{FF2B5EF4-FFF2-40B4-BE49-F238E27FC236}">
                <a16:creationId xmlns:a16="http://schemas.microsoft.com/office/drawing/2014/main" id="{DB1A88C3-9B14-4CF6-9836-4FBFA8EBBBE4}"/>
              </a:ext>
            </a:extLst>
          </p:cNvPr>
          <p:cNvSpPr txBox="1"/>
          <p:nvPr/>
        </p:nvSpPr>
        <p:spPr>
          <a:xfrm>
            <a:off x="7329340" y="1982485"/>
            <a:ext cx="105382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>
                <a:latin typeface="Montserrat" panose="00000500000000000000" pitchFamily="2" charset="0"/>
              </a:rPr>
              <a:t>Naturlegeplads</a:t>
            </a:r>
          </a:p>
        </p:txBody>
      </p:sp>
      <p:sp>
        <p:nvSpPr>
          <p:cNvPr id="225" name="Tekstfelt 224">
            <a:extLst>
              <a:ext uri="{FF2B5EF4-FFF2-40B4-BE49-F238E27FC236}">
                <a16:creationId xmlns:a16="http://schemas.microsoft.com/office/drawing/2014/main" id="{5C47B819-91FB-403E-A663-3996425E26B9}"/>
              </a:ext>
            </a:extLst>
          </p:cNvPr>
          <p:cNvSpPr txBox="1"/>
          <p:nvPr/>
        </p:nvSpPr>
        <p:spPr>
          <a:xfrm rot="16736511">
            <a:off x="7276807" y="2712026"/>
            <a:ext cx="2829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latin typeface="Montserrat" panose="00000500000000000000" pitchFamily="2" charset="0"/>
              </a:rPr>
              <a:t>Sti</a:t>
            </a:r>
          </a:p>
        </p:txBody>
      </p:sp>
      <p:sp>
        <p:nvSpPr>
          <p:cNvPr id="226" name="Tekstfelt 225">
            <a:extLst>
              <a:ext uri="{FF2B5EF4-FFF2-40B4-BE49-F238E27FC236}">
                <a16:creationId xmlns:a16="http://schemas.microsoft.com/office/drawing/2014/main" id="{59811050-5E2A-48E3-88ED-3BA107C027DA}"/>
              </a:ext>
            </a:extLst>
          </p:cNvPr>
          <p:cNvSpPr txBox="1"/>
          <p:nvPr/>
        </p:nvSpPr>
        <p:spPr>
          <a:xfrm rot="16561893">
            <a:off x="2543888" y="2537482"/>
            <a:ext cx="448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latin typeface="Montserrat" panose="00000500000000000000" pitchFamily="2" charset="0"/>
              </a:rPr>
              <a:t>Sti</a:t>
            </a:r>
          </a:p>
        </p:txBody>
      </p:sp>
      <p:sp>
        <p:nvSpPr>
          <p:cNvPr id="227" name="Tekstfelt 226">
            <a:extLst>
              <a:ext uri="{FF2B5EF4-FFF2-40B4-BE49-F238E27FC236}">
                <a16:creationId xmlns:a16="http://schemas.microsoft.com/office/drawing/2014/main" id="{C9C2118E-0EA0-49C0-BA4C-80A152E1D914}"/>
              </a:ext>
            </a:extLst>
          </p:cNvPr>
          <p:cNvSpPr txBox="1"/>
          <p:nvPr/>
        </p:nvSpPr>
        <p:spPr>
          <a:xfrm rot="20638945">
            <a:off x="1924542" y="2413610"/>
            <a:ext cx="448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latin typeface="Montserrat" panose="00000500000000000000" pitchFamily="2" charset="0"/>
              </a:rPr>
              <a:t>Sti</a:t>
            </a:r>
          </a:p>
        </p:txBody>
      </p:sp>
      <p:sp>
        <p:nvSpPr>
          <p:cNvPr id="228" name="Tekstfelt 227">
            <a:extLst>
              <a:ext uri="{FF2B5EF4-FFF2-40B4-BE49-F238E27FC236}">
                <a16:creationId xmlns:a16="http://schemas.microsoft.com/office/drawing/2014/main" id="{2CAA4D23-F4B5-4FC0-8201-6C381405224D}"/>
              </a:ext>
            </a:extLst>
          </p:cNvPr>
          <p:cNvSpPr txBox="1"/>
          <p:nvPr/>
        </p:nvSpPr>
        <p:spPr>
          <a:xfrm rot="20638945">
            <a:off x="5933931" y="2430757"/>
            <a:ext cx="448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latin typeface="Montserrat" panose="00000500000000000000" pitchFamily="2" charset="0"/>
              </a:rPr>
              <a:t>Sti</a:t>
            </a:r>
          </a:p>
        </p:txBody>
      </p:sp>
      <p:sp>
        <p:nvSpPr>
          <p:cNvPr id="229" name="Tekstfelt 228">
            <a:extLst>
              <a:ext uri="{FF2B5EF4-FFF2-40B4-BE49-F238E27FC236}">
                <a16:creationId xmlns:a16="http://schemas.microsoft.com/office/drawing/2014/main" id="{EB42871E-E52B-416F-AFE7-E31BF7672939}"/>
              </a:ext>
            </a:extLst>
          </p:cNvPr>
          <p:cNvSpPr txBox="1"/>
          <p:nvPr/>
        </p:nvSpPr>
        <p:spPr>
          <a:xfrm>
            <a:off x="8962007" y="2584116"/>
            <a:ext cx="448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latin typeface="Montserrat" panose="00000500000000000000" pitchFamily="2" charset="0"/>
              </a:rPr>
              <a:t>Sti</a:t>
            </a:r>
          </a:p>
        </p:txBody>
      </p:sp>
      <p:sp>
        <p:nvSpPr>
          <p:cNvPr id="230" name="Tekstfelt 229">
            <a:extLst>
              <a:ext uri="{FF2B5EF4-FFF2-40B4-BE49-F238E27FC236}">
                <a16:creationId xmlns:a16="http://schemas.microsoft.com/office/drawing/2014/main" id="{5241367E-BDD2-4F4C-81D0-8B2DCE6B9A0E}"/>
              </a:ext>
            </a:extLst>
          </p:cNvPr>
          <p:cNvSpPr txBox="1"/>
          <p:nvPr/>
        </p:nvSpPr>
        <p:spPr>
          <a:xfrm rot="1151145">
            <a:off x="3802202" y="3534876"/>
            <a:ext cx="1053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latin typeface="Montserrat" panose="00000500000000000000" pitchFamily="2" charset="0"/>
              </a:rPr>
              <a:t>Rapsvænget</a:t>
            </a:r>
          </a:p>
        </p:txBody>
      </p:sp>
      <p:sp>
        <p:nvSpPr>
          <p:cNvPr id="231" name="Tekstfelt 230">
            <a:extLst>
              <a:ext uri="{FF2B5EF4-FFF2-40B4-BE49-F238E27FC236}">
                <a16:creationId xmlns:a16="http://schemas.microsoft.com/office/drawing/2014/main" id="{7887C632-1CA2-41C5-8EB5-1719F805C079}"/>
              </a:ext>
            </a:extLst>
          </p:cNvPr>
          <p:cNvSpPr txBox="1"/>
          <p:nvPr/>
        </p:nvSpPr>
        <p:spPr>
          <a:xfrm rot="2507542">
            <a:off x="1290240" y="4219959"/>
            <a:ext cx="1053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latin typeface="Montserrat" panose="00000500000000000000" pitchFamily="2" charset="0"/>
              </a:rPr>
              <a:t>Vardevej</a:t>
            </a:r>
          </a:p>
        </p:txBody>
      </p:sp>
      <p:sp>
        <p:nvSpPr>
          <p:cNvPr id="232" name="Tekstfelt 231">
            <a:extLst>
              <a:ext uri="{FF2B5EF4-FFF2-40B4-BE49-F238E27FC236}">
                <a16:creationId xmlns:a16="http://schemas.microsoft.com/office/drawing/2014/main" id="{B17A85E7-9EEA-4207-ABC4-11B271BA7179}"/>
              </a:ext>
            </a:extLst>
          </p:cNvPr>
          <p:cNvSpPr txBox="1"/>
          <p:nvPr/>
        </p:nvSpPr>
        <p:spPr>
          <a:xfrm rot="4490476">
            <a:off x="10366451" y="3205507"/>
            <a:ext cx="1053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 err="1">
                <a:latin typeface="Montserrat" panose="00000500000000000000" pitchFamily="2" charset="0"/>
              </a:rPr>
              <a:t>Knabberupvej</a:t>
            </a:r>
            <a:endParaRPr lang="da-DK" sz="600" b="1" dirty="0">
              <a:latin typeface="Montserrat" panose="00000500000000000000" pitchFamily="2" charset="0"/>
            </a:endParaRPr>
          </a:p>
        </p:txBody>
      </p:sp>
      <p:sp>
        <p:nvSpPr>
          <p:cNvPr id="234" name="Tekstfelt 233">
            <a:extLst>
              <a:ext uri="{FF2B5EF4-FFF2-40B4-BE49-F238E27FC236}">
                <a16:creationId xmlns:a16="http://schemas.microsoft.com/office/drawing/2014/main" id="{B8C7FC68-D453-4DE7-817F-F492454CBCE1}"/>
              </a:ext>
            </a:extLst>
          </p:cNvPr>
          <p:cNvSpPr txBox="1"/>
          <p:nvPr/>
        </p:nvSpPr>
        <p:spPr>
          <a:xfrm rot="300050">
            <a:off x="8134481" y="3723376"/>
            <a:ext cx="1053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latin typeface="Montserrat" panose="00000500000000000000" pitchFamily="2" charset="0"/>
              </a:rPr>
              <a:t>Rapsvænget</a:t>
            </a:r>
          </a:p>
        </p:txBody>
      </p:sp>
      <p:sp>
        <p:nvSpPr>
          <p:cNvPr id="238" name="Tekstfelt 237">
            <a:extLst>
              <a:ext uri="{FF2B5EF4-FFF2-40B4-BE49-F238E27FC236}">
                <a16:creationId xmlns:a16="http://schemas.microsoft.com/office/drawing/2014/main" id="{979BF45F-1E35-48B3-81A8-3A3FA74343C5}"/>
              </a:ext>
            </a:extLst>
          </p:cNvPr>
          <p:cNvSpPr txBox="1"/>
          <p:nvPr/>
        </p:nvSpPr>
        <p:spPr>
          <a:xfrm rot="20112663">
            <a:off x="1444340" y="3117290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43</a:t>
            </a:r>
          </a:p>
        </p:txBody>
      </p:sp>
      <p:sp>
        <p:nvSpPr>
          <p:cNvPr id="239" name="Tekstfelt 238">
            <a:extLst>
              <a:ext uri="{FF2B5EF4-FFF2-40B4-BE49-F238E27FC236}">
                <a16:creationId xmlns:a16="http://schemas.microsoft.com/office/drawing/2014/main" id="{DCD6833A-8BDB-49AF-A481-2356935AECC1}"/>
              </a:ext>
            </a:extLst>
          </p:cNvPr>
          <p:cNvSpPr txBox="1"/>
          <p:nvPr/>
        </p:nvSpPr>
        <p:spPr>
          <a:xfrm rot="16200000">
            <a:off x="5142731" y="3011499"/>
            <a:ext cx="448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latin typeface="Montserrat" panose="00000500000000000000" pitchFamily="2" charset="0"/>
              </a:rPr>
              <a:t>Sti</a:t>
            </a:r>
          </a:p>
        </p:txBody>
      </p:sp>
      <p:sp>
        <p:nvSpPr>
          <p:cNvPr id="240" name="Tekstfelt 239">
            <a:extLst>
              <a:ext uri="{FF2B5EF4-FFF2-40B4-BE49-F238E27FC236}">
                <a16:creationId xmlns:a16="http://schemas.microsoft.com/office/drawing/2014/main" id="{4C7FBE05-566D-46A3-8473-6080F343B6C1}"/>
              </a:ext>
            </a:extLst>
          </p:cNvPr>
          <p:cNvSpPr txBox="1"/>
          <p:nvPr/>
        </p:nvSpPr>
        <p:spPr>
          <a:xfrm rot="20112663">
            <a:off x="1644365" y="3031565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45</a:t>
            </a:r>
          </a:p>
        </p:txBody>
      </p:sp>
      <p:sp>
        <p:nvSpPr>
          <p:cNvPr id="241" name="Tekstfelt 240">
            <a:extLst>
              <a:ext uri="{FF2B5EF4-FFF2-40B4-BE49-F238E27FC236}">
                <a16:creationId xmlns:a16="http://schemas.microsoft.com/office/drawing/2014/main" id="{B327C4DA-10CC-4480-9233-31668E181F44}"/>
              </a:ext>
            </a:extLst>
          </p:cNvPr>
          <p:cNvSpPr txBox="1"/>
          <p:nvPr/>
        </p:nvSpPr>
        <p:spPr>
          <a:xfrm rot="20953404">
            <a:off x="2139766" y="2907599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47</a:t>
            </a:r>
          </a:p>
        </p:txBody>
      </p:sp>
      <p:sp>
        <p:nvSpPr>
          <p:cNvPr id="242" name="Tekstfelt 241">
            <a:extLst>
              <a:ext uri="{FF2B5EF4-FFF2-40B4-BE49-F238E27FC236}">
                <a16:creationId xmlns:a16="http://schemas.microsoft.com/office/drawing/2014/main" id="{C9B55009-6DD8-438C-A02E-B7B66E16A427}"/>
              </a:ext>
            </a:extLst>
          </p:cNvPr>
          <p:cNvSpPr txBox="1"/>
          <p:nvPr/>
        </p:nvSpPr>
        <p:spPr>
          <a:xfrm rot="21223963">
            <a:off x="2331568" y="2889363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49</a:t>
            </a:r>
          </a:p>
        </p:txBody>
      </p:sp>
      <p:sp>
        <p:nvSpPr>
          <p:cNvPr id="243" name="Tekstfelt 242">
            <a:extLst>
              <a:ext uri="{FF2B5EF4-FFF2-40B4-BE49-F238E27FC236}">
                <a16:creationId xmlns:a16="http://schemas.microsoft.com/office/drawing/2014/main" id="{CFECCD5D-1138-4204-93B1-10773C817304}"/>
              </a:ext>
            </a:extLst>
          </p:cNvPr>
          <p:cNvSpPr txBox="1"/>
          <p:nvPr/>
        </p:nvSpPr>
        <p:spPr>
          <a:xfrm rot="21046857">
            <a:off x="2933634" y="2861477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51</a:t>
            </a:r>
          </a:p>
        </p:txBody>
      </p:sp>
      <p:sp>
        <p:nvSpPr>
          <p:cNvPr id="244" name="Tekstfelt 243">
            <a:extLst>
              <a:ext uri="{FF2B5EF4-FFF2-40B4-BE49-F238E27FC236}">
                <a16:creationId xmlns:a16="http://schemas.microsoft.com/office/drawing/2014/main" id="{40FF7EE9-1B6A-4597-97CE-B805AA741567}"/>
              </a:ext>
            </a:extLst>
          </p:cNvPr>
          <p:cNvSpPr txBox="1"/>
          <p:nvPr/>
        </p:nvSpPr>
        <p:spPr>
          <a:xfrm rot="21046857">
            <a:off x="3127771" y="2830236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53</a:t>
            </a:r>
          </a:p>
        </p:txBody>
      </p:sp>
      <p:sp>
        <p:nvSpPr>
          <p:cNvPr id="245" name="Tekstfelt 244">
            <a:extLst>
              <a:ext uri="{FF2B5EF4-FFF2-40B4-BE49-F238E27FC236}">
                <a16:creationId xmlns:a16="http://schemas.microsoft.com/office/drawing/2014/main" id="{87A4E974-D1C0-4079-B45E-A49761DC2B28}"/>
              </a:ext>
            </a:extLst>
          </p:cNvPr>
          <p:cNvSpPr txBox="1"/>
          <p:nvPr/>
        </p:nvSpPr>
        <p:spPr>
          <a:xfrm rot="511811">
            <a:off x="3536805" y="2836581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55</a:t>
            </a:r>
          </a:p>
        </p:txBody>
      </p:sp>
      <p:sp>
        <p:nvSpPr>
          <p:cNvPr id="246" name="Tekstfelt 245">
            <a:extLst>
              <a:ext uri="{FF2B5EF4-FFF2-40B4-BE49-F238E27FC236}">
                <a16:creationId xmlns:a16="http://schemas.microsoft.com/office/drawing/2014/main" id="{8A5F1249-4CA2-4F98-A969-D30E5B1FC6EA}"/>
              </a:ext>
            </a:extLst>
          </p:cNvPr>
          <p:cNvSpPr txBox="1"/>
          <p:nvPr/>
        </p:nvSpPr>
        <p:spPr>
          <a:xfrm rot="608117">
            <a:off x="3733771" y="2877054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57</a:t>
            </a:r>
          </a:p>
        </p:txBody>
      </p:sp>
      <p:sp>
        <p:nvSpPr>
          <p:cNvPr id="247" name="Tekstfelt 246">
            <a:extLst>
              <a:ext uri="{FF2B5EF4-FFF2-40B4-BE49-F238E27FC236}">
                <a16:creationId xmlns:a16="http://schemas.microsoft.com/office/drawing/2014/main" id="{B0756EFD-A6D7-406A-9032-12E3F215B77C}"/>
              </a:ext>
            </a:extLst>
          </p:cNvPr>
          <p:cNvSpPr txBox="1"/>
          <p:nvPr/>
        </p:nvSpPr>
        <p:spPr>
          <a:xfrm rot="964974">
            <a:off x="4104864" y="3016600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59</a:t>
            </a:r>
          </a:p>
        </p:txBody>
      </p:sp>
      <p:sp>
        <p:nvSpPr>
          <p:cNvPr id="248" name="Tekstfelt 247">
            <a:extLst>
              <a:ext uri="{FF2B5EF4-FFF2-40B4-BE49-F238E27FC236}">
                <a16:creationId xmlns:a16="http://schemas.microsoft.com/office/drawing/2014/main" id="{E93E5631-C2D3-4E99-A002-578527305F98}"/>
              </a:ext>
            </a:extLst>
          </p:cNvPr>
          <p:cNvSpPr txBox="1"/>
          <p:nvPr/>
        </p:nvSpPr>
        <p:spPr>
          <a:xfrm rot="964974">
            <a:off x="4284490" y="3073102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61</a:t>
            </a:r>
          </a:p>
        </p:txBody>
      </p:sp>
      <p:sp>
        <p:nvSpPr>
          <p:cNvPr id="249" name="Tekstfelt 248">
            <a:extLst>
              <a:ext uri="{FF2B5EF4-FFF2-40B4-BE49-F238E27FC236}">
                <a16:creationId xmlns:a16="http://schemas.microsoft.com/office/drawing/2014/main" id="{19FD3580-A6B2-45B3-BD9A-E2000D387A0D}"/>
              </a:ext>
            </a:extLst>
          </p:cNvPr>
          <p:cNvSpPr txBox="1"/>
          <p:nvPr/>
        </p:nvSpPr>
        <p:spPr>
          <a:xfrm rot="390197">
            <a:off x="4728245" y="3194866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63</a:t>
            </a:r>
          </a:p>
        </p:txBody>
      </p:sp>
      <p:sp>
        <p:nvSpPr>
          <p:cNvPr id="250" name="Tekstfelt 249">
            <a:extLst>
              <a:ext uri="{FF2B5EF4-FFF2-40B4-BE49-F238E27FC236}">
                <a16:creationId xmlns:a16="http://schemas.microsoft.com/office/drawing/2014/main" id="{B0EC517A-A6A9-4B06-A158-15E451D0FF9D}"/>
              </a:ext>
            </a:extLst>
          </p:cNvPr>
          <p:cNvSpPr txBox="1"/>
          <p:nvPr/>
        </p:nvSpPr>
        <p:spPr>
          <a:xfrm rot="260054">
            <a:off x="4905708" y="3215784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65</a:t>
            </a:r>
          </a:p>
        </p:txBody>
      </p:sp>
      <p:sp>
        <p:nvSpPr>
          <p:cNvPr id="251" name="Tekstfelt 250">
            <a:extLst>
              <a:ext uri="{FF2B5EF4-FFF2-40B4-BE49-F238E27FC236}">
                <a16:creationId xmlns:a16="http://schemas.microsoft.com/office/drawing/2014/main" id="{728CE73A-6584-4018-9FFD-31F22FC324D6}"/>
              </a:ext>
            </a:extLst>
          </p:cNvPr>
          <p:cNvSpPr txBox="1"/>
          <p:nvPr/>
        </p:nvSpPr>
        <p:spPr>
          <a:xfrm rot="20722177">
            <a:off x="5535760" y="3169780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74</a:t>
            </a:r>
          </a:p>
        </p:txBody>
      </p:sp>
      <p:sp>
        <p:nvSpPr>
          <p:cNvPr id="252" name="Tekstfelt 251">
            <a:extLst>
              <a:ext uri="{FF2B5EF4-FFF2-40B4-BE49-F238E27FC236}">
                <a16:creationId xmlns:a16="http://schemas.microsoft.com/office/drawing/2014/main" id="{AE14ADEA-AB78-4C4C-B2E1-D2A412B6ED50}"/>
              </a:ext>
            </a:extLst>
          </p:cNvPr>
          <p:cNvSpPr txBox="1"/>
          <p:nvPr/>
        </p:nvSpPr>
        <p:spPr>
          <a:xfrm rot="20722177">
            <a:off x="5729328" y="3117154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72</a:t>
            </a:r>
          </a:p>
        </p:txBody>
      </p:sp>
      <p:sp>
        <p:nvSpPr>
          <p:cNvPr id="253" name="Tekstfelt 252">
            <a:extLst>
              <a:ext uri="{FF2B5EF4-FFF2-40B4-BE49-F238E27FC236}">
                <a16:creationId xmlns:a16="http://schemas.microsoft.com/office/drawing/2014/main" id="{F36AC25E-EF8E-48C8-AB14-70607E51D424}"/>
              </a:ext>
            </a:extLst>
          </p:cNvPr>
          <p:cNvSpPr txBox="1"/>
          <p:nvPr/>
        </p:nvSpPr>
        <p:spPr>
          <a:xfrm rot="20722177">
            <a:off x="6174823" y="2968861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70</a:t>
            </a:r>
          </a:p>
        </p:txBody>
      </p:sp>
      <p:sp>
        <p:nvSpPr>
          <p:cNvPr id="254" name="Tekstfelt 253">
            <a:extLst>
              <a:ext uri="{FF2B5EF4-FFF2-40B4-BE49-F238E27FC236}">
                <a16:creationId xmlns:a16="http://schemas.microsoft.com/office/drawing/2014/main" id="{BEE99312-EC74-430D-B8E4-AE44A1FEA88B}"/>
              </a:ext>
            </a:extLst>
          </p:cNvPr>
          <p:cNvSpPr txBox="1"/>
          <p:nvPr/>
        </p:nvSpPr>
        <p:spPr>
          <a:xfrm rot="20722177">
            <a:off x="6361622" y="2923363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68</a:t>
            </a:r>
          </a:p>
        </p:txBody>
      </p:sp>
      <p:sp>
        <p:nvSpPr>
          <p:cNvPr id="255" name="Tekstfelt 254">
            <a:extLst>
              <a:ext uri="{FF2B5EF4-FFF2-40B4-BE49-F238E27FC236}">
                <a16:creationId xmlns:a16="http://schemas.microsoft.com/office/drawing/2014/main" id="{4202344B-AADE-455D-B828-7AE91A4CD6EA}"/>
              </a:ext>
            </a:extLst>
          </p:cNvPr>
          <p:cNvSpPr txBox="1"/>
          <p:nvPr/>
        </p:nvSpPr>
        <p:spPr>
          <a:xfrm rot="21398457">
            <a:off x="6773378" y="2843692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66</a:t>
            </a:r>
          </a:p>
        </p:txBody>
      </p:sp>
      <p:sp>
        <p:nvSpPr>
          <p:cNvPr id="256" name="Tekstfelt 255">
            <a:extLst>
              <a:ext uri="{FF2B5EF4-FFF2-40B4-BE49-F238E27FC236}">
                <a16:creationId xmlns:a16="http://schemas.microsoft.com/office/drawing/2014/main" id="{4BFE8337-9925-4224-8F55-3E4F8C4BC4D8}"/>
              </a:ext>
            </a:extLst>
          </p:cNvPr>
          <p:cNvSpPr txBox="1"/>
          <p:nvPr/>
        </p:nvSpPr>
        <p:spPr>
          <a:xfrm rot="21398457">
            <a:off x="6967141" y="2819193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64</a:t>
            </a:r>
          </a:p>
        </p:txBody>
      </p:sp>
      <p:sp>
        <p:nvSpPr>
          <p:cNvPr id="257" name="Tekstfelt 256">
            <a:extLst>
              <a:ext uri="{FF2B5EF4-FFF2-40B4-BE49-F238E27FC236}">
                <a16:creationId xmlns:a16="http://schemas.microsoft.com/office/drawing/2014/main" id="{21F7A97B-852C-402B-85EB-508C51143753}"/>
              </a:ext>
            </a:extLst>
          </p:cNvPr>
          <p:cNvSpPr txBox="1"/>
          <p:nvPr/>
        </p:nvSpPr>
        <p:spPr>
          <a:xfrm rot="704959">
            <a:off x="7545995" y="2920256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60</a:t>
            </a:r>
          </a:p>
        </p:txBody>
      </p:sp>
      <p:sp>
        <p:nvSpPr>
          <p:cNvPr id="259" name="Tekstfelt 258">
            <a:extLst>
              <a:ext uri="{FF2B5EF4-FFF2-40B4-BE49-F238E27FC236}">
                <a16:creationId xmlns:a16="http://schemas.microsoft.com/office/drawing/2014/main" id="{086AA868-D567-4388-9A30-813B942F5A6A}"/>
              </a:ext>
            </a:extLst>
          </p:cNvPr>
          <p:cNvSpPr txBox="1"/>
          <p:nvPr/>
        </p:nvSpPr>
        <p:spPr>
          <a:xfrm rot="704959">
            <a:off x="7738596" y="2975758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58</a:t>
            </a:r>
          </a:p>
        </p:txBody>
      </p:sp>
      <p:sp>
        <p:nvSpPr>
          <p:cNvPr id="260" name="Tekstfelt 259">
            <a:extLst>
              <a:ext uri="{FF2B5EF4-FFF2-40B4-BE49-F238E27FC236}">
                <a16:creationId xmlns:a16="http://schemas.microsoft.com/office/drawing/2014/main" id="{B6E4BCCC-C969-408E-B557-8D41E6490F35}"/>
              </a:ext>
            </a:extLst>
          </p:cNvPr>
          <p:cNvSpPr txBox="1"/>
          <p:nvPr/>
        </p:nvSpPr>
        <p:spPr>
          <a:xfrm rot="460681">
            <a:off x="8164855" y="3168328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56</a:t>
            </a:r>
          </a:p>
        </p:txBody>
      </p:sp>
      <p:sp>
        <p:nvSpPr>
          <p:cNvPr id="261" name="Tekstfelt 260">
            <a:extLst>
              <a:ext uri="{FF2B5EF4-FFF2-40B4-BE49-F238E27FC236}">
                <a16:creationId xmlns:a16="http://schemas.microsoft.com/office/drawing/2014/main" id="{FE788783-8102-4072-8833-0FA60CC1CCBF}"/>
              </a:ext>
            </a:extLst>
          </p:cNvPr>
          <p:cNvSpPr txBox="1"/>
          <p:nvPr/>
        </p:nvSpPr>
        <p:spPr>
          <a:xfrm rot="460681">
            <a:off x="8379488" y="3212107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54</a:t>
            </a:r>
          </a:p>
        </p:txBody>
      </p:sp>
      <p:sp>
        <p:nvSpPr>
          <p:cNvPr id="262" name="Tekstfelt 261">
            <a:extLst>
              <a:ext uri="{FF2B5EF4-FFF2-40B4-BE49-F238E27FC236}">
                <a16:creationId xmlns:a16="http://schemas.microsoft.com/office/drawing/2014/main" id="{A3933206-BA33-497B-876A-9492D7BCB705}"/>
              </a:ext>
            </a:extLst>
          </p:cNvPr>
          <p:cNvSpPr txBox="1"/>
          <p:nvPr/>
        </p:nvSpPr>
        <p:spPr>
          <a:xfrm rot="21296382">
            <a:off x="8807871" y="3218661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52</a:t>
            </a:r>
          </a:p>
        </p:txBody>
      </p:sp>
      <p:sp>
        <p:nvSpPr>
          <p:cNvPr id="263" name="Tekstfelt 262">
            <a:extLst>
              <a:ext uri="{FF2B5EF4-FFF2-40B4-BE49-F238E27FC236}">
                <a16:creationId xmlns:a16="http://schemas.microsoft.com/office/drawing/2014/main" id="{B21DB527-C5B7-4D2D-8895-2E5CDF7DE64E}"/>
              </a:ext>
            </a:extLst>
          </p:cNvPr>
          <p:cNvSpPr txBox="1"/>
          <p:nvPr/>
        </p:nvSpPr>
        <p:spPr>
          <a:xfrm rot="21296382">
            <a:off x="9014740" y="3200806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264" name="Tekstfelt 263">
            <a:extLst>
              <a:ext uri="{FF2B5EF4-FFF2-40B4-BE49-F238E27FC236}">
                <a16:creationId xmlns:a16="http://schemas.microsoft.com/office/drawing/2014/main" id="{FD4B3529-5A2B-4E0D-9AD8-C0C4A34429D6}"/>
              </a:ext>
            </a:extLst>
          </p:cNvPr>
          <p:cNvSpPr txBox="1"/>
          <p:nvPr/>
        </p:nvSpPr>
        <p:spPr>
          <a:xfrm rot="21296382">
            <a:off x="9460405" y="3141825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48</a:t>
            </a:r>
          </a:p>
        </p:txBody>
      </p:sp>
      <p:sp>
        <p:nvSpPr>
          <p:cNvPr id="265" name="Tekstfelt 264">
            <a:extLst>
              <a:ext uri="{FF2B5EF4-FFF2-40B4-BE49-F238E27FC236}">
                <a16:creationId xmlns:a16="http://schemas.microsoft.com/office/drawing/2014/main" id="{9A06ED0E-5255-447B-87A4-9A3AFA8D6253}"/>
              </a:ext>
            </a:extLst>
          </p:cNvPr>
          <p:cNvSpPr txBox="1"/>
          <p:nvPr/>
        </p:nvSpPr>
        <p:spPr>
          <a:xfrm rot="21296382">
            <a:off x="9654747" y="3116731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46</a:t>
            </a:r>
          </a:p>
        </p:txBody>
      </p:sp>
      <p:sp>
        <p:nvSpPr>
          <p:cNvPr id="266" name="Tekstfelt 265">
            <a:extLst>
              <a:ext uri="{FF2B5EF4-FFF2-40B4-BE49-F238E27FC236}">
                <a16:creationId xmlns:a16="http://schemas.microsoft.com/office/drawing/2014/main" id="{7F36B271-A660-4654-9716-4738C28E2223}"/>
              </a:ext>
            </a:extLst>
          </p:cNvPr>
          <p:cNvSpPr txBox="1"/>
          <p:nvPr/>
        </p:nvSpPr>
        <p:spPr>
          <a:xfrm rot="21079994">
            <a:off x="10114675" y="3123883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44</a:t>
            </a:r>
          </a:p>
        </p:txBody>
      </p:sp>
      <p:sp>
        <p:nvSpPr>
          <p:cNvPr id="267" name="Tekstfelt 266">
            <a:extLst>
              <a:ext uri="{FF2B5EF4-FFF2-40B4-BE49-F238E27FC236}">
                <a16:creationId xmlns:a16="http://schemas.microsoft.com/office/drawing/2014/main" id="{FA333B2C-CD7A-460D-B1BE-A6F159B7F10D}"/>
              </a:ext>
            </a:extLst>
          </p:cNvPr>
          <p:cNvSpPr txBox="1"/>
          <p:nvPr/>
        </p:nvSpPr>
        <p:spPr>
          <a:xfrm rot="21079994">
            <a:off x="10327706" y="3084990"/>
            <a:ext cx="3791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>
                <a:solidFill>
                  <a:schemeClr val="bg1"/>
                </a:solidFill>
                <a:latin typeface="Montserrat" panose="00000500000000000000" pitchFamily="2" charset="0"/>
              </a:rPr>
              <a:t>42</a:t>
            </a:r>
          </a:p>
        </p:txBody>
      </p:sp>
      <p:cxnSp>
        <p:nvCxnSpPr>
          <p:cNvPr id="268" name="Lige forbindelse 267">
            <a:extLst>
              <a:ext uri="{FF2B5EF4-FFF2-40B4-BE49-F238E27FC236}">
                <a16:creationId xmlns:a16="http://schemas.microsoft.com/office/drawing/2014/main" id="{127C68BF-1C71-4E93-B00F-8A6C4229736C}"/>
              </a:ext>
            </a:extLst>
          </p:cNvPr>
          <p:cNvCxnSpPr>
            <a:cxnSpLocks/>
          </p:cNvCxnSpPr>
          <p:nvPr/>
        </p:nvCxnSpPr>
        <p:spPr>
          <a:xfrm>
            <a:off x="881527" y="2938965"/>
            <a:ext cx="2429686" cy="2103777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Lige forbindelse 271">
            <a:extLst>
              <a:ext uri="{FF2B5EF4-FFF2-40B4-BE49-F238E27FC236}">
                <a16:creationId xmlns:a16="http://schemas.microsoft.com/office/drawing/2014/main" id="{3BDFC2D1-BAA7-492F-96C7-37EB7C8452D7}"/>
              </a:ext>
            </a:extLst>
          </p:cNvPr>
          <p:cNvCxnSpPr>
            <a:cxnSpLocks/>
          </p:cNvCxnSpPr>
          <p:nvPr/>
        </p:nvCxnSpPr>
        <p:spPr>
          <a:xfrm>
            <a:off x="581896" y="2998873"/>
            <a:ext cx="2510504" cy="2178364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ge forbindelse 272">
            <a:extLst>
              <a:ext uri="{FF2B5EF4-FFF2-40B4-BE49-F238E27FC236}">
                <a16:creationId xmlns:a16="http://schemas.microsoft.com/office/drawing/2014/main" id="{CE72CC9E-3AA8-44E0-BD86-55677412050D}"/>
              </a:ext>
            </a:extLst>
          </p:cNvPr>
          <p:cNvCxnSpPr>
            <a:cxnSpLocks/>
          </p:cNvCxnSpPr>
          <p:nvPr/>
        </p:nvCxnSpPr>
        <p:spPr>
          <a:xfrm>
            <a:off x="660619" y="2988545"/>
            <a:ext cx="2494214" cy="2147171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Lige forbindelse 273">
            <a:extLst>
              <a:ext uri="{FF2B5EF4-FFF2-40B4-BE49-F238E27FC236}">
                <a16:creationId xmlns:a16="http://schemas.microsoft.com/office/drawing/2014/main" id="{047F6D25-9268-49F7-A943-DF493D95071B}"/>
              </a:ext>
            </a:extLst>
          </p:cNvPr>
          <p:cNvCxnSpPr>
            <a:cxnSpLocks/>
          </p:cNvCxnSpPr>
          <p:nvPr/>
        </p:nvCxnSpPr>
        <p:spPr>
          <a:xfrm>
            <a:off x="725441" y="2976120"/>
            <a:ext cx="2481661" cy="212937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ge forbindelse 274">
            <a:extLst>
              <a:ext uri="{FF2B5EF4-FFF2-40B4-BE49-F238E27FC236}">
                <a16:creationId xmlns:a16="http://schemas.microsoft.com/office/drawing/2014/main" id="{7825C68E-EE31-4474-9907-FC1EF4C7CBDD}"/>
              </a:ext>
            </a:extLst>
          </p:cNvPr>
          <p:cNvCxnSpPr>
            <a:cxnSpLocks/>
          </p:cNvCxnSpPr>
          <p:nvPr/>
        </p:nvCxnSpPr>
        <p:spPr>
          <a:xfrm>
            <a:off x="803898" y="2946990"/>
            <a:ext cx="2458188" cy="2124580"/>
          </a:xfrm>
          <a:prstGeom prst="line">
            <a:avLst/>
          </a:prstGeom>
          <a:ln>
            <a:solidFill>
              <a:srgbClr val="62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kstfelt 327">
            <a:extLst>
              <a:ext uri="{FF2B5EF4-FFF2-40B4-BE49-F238E27FC236}">
                <a16:creationId xmlns:a16="http://schemas.microsoft.com/office/drawing/2014/main" id="{A4787A31-7868-4732-8627-556A21140DD8}"/>
              </a:ext>
            </a:extLst>
          </p:cNvPr>
          <p:cNvSpPr txBox="1"/>
          <p:nvPr/>
        </p:nvSpPr>
        <p:spPr>
          <a:xfrm>
            <a:off x="3695381" y="4420140"/>
            <a:ext cx="12821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Etape I</a:t>
            </a:r>
          </a:p>
        </p:txBody>
      </p:sp>
      <p:sp>
        <p:nvSpPr>
          <p:cNvPr id="329" name="Tekstfelt 328">
            <a:extLst>
              <a:ext uri="{FF2B5EF4-FFF2-40B4-BE49-F238E27FC236}">
                <a16:creationId xmlns:a16="http://schemas.microsoft.com/office/drawing/2014/main" id="{C0751B22-6786-46C4-AC5D-BAACDE13F614}"/>
              </a:ext>
            </a:extLst>
          </p:cNvPr>
          <p:cNvSpPr txBox="1"/>
          <p:nvPr/>
        </p:nvSpPr>
        <p:spPr>
          <a:xfrm>
            <a:off x="7904275" y="4451207"/>
            <a:ext cx="12821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rPr>
              <a:t>Etape I</a:t>
            </a:r>
          </a:p>
        </p:txBody>
      </p:sp>
      <p:pic>
        <p:nvPicPr>
          <p:cNvPr id="331" name="Picture 2" descr="Nord-pil | Offentlig tilgjengelige vektorbilder">
            <a:extLst>
              <a:ext uri="{FF2B5EF4-FFF2-40B4-BE49-F238E27FC236}">
                <a16:creationId xmlns:a16="http://schemas.microsoft.com/office/drawing/2014/main" id="{5A0B9E8B-DE4A-4969-9DAC-07C05DA6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4444">
            <a:off x="10442883" y="726700"/>
            <a:ext cx="357812" cy="5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AF90DD7-4A45-4B96-9CC9-83B6FDC6F39F}"/>
              </a:ext>
            </a:extLst>
          </p:cNvPr>
          <p:cNvSpPr/>
          <p:nvPr/>
        </p:nvSpPr>
        <p:spPr>
          <a:xfrm>
            <a:off x="9194349" y="5855516"/>
            <a:ext cx="2801908" cy="79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6" name="Billede 165">
            <a:extLst>
              <a:ext uri="{FF2B5EF4-FFF2-40B4-BE49-F238E27FC236}">
                <a16:creationId xmlns:a16="http://schemas.microsoft.com/office/drawing/2014/main" id="{052D4C13-7EEF-425E-8011-8C59E80A0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21" y="6122573"/>
            <a:ext cx="2068772" cy="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dsholder til tekst 1">
            <a:extLst>
              <a:ext uri="{FF2B5EF4-FFF2-40B4-BE49-F238E27FC236}">
                <a16:creationId xmlns:a16="http://schemas.microsoft.com/office/drawing/2014/main" id="{642E9C5E-A672-4522-93FE-28F511A4A75A}"/>
              </a:ext>
            </a:extLst>
          </p:cNvPr>
          <p:cNvSpPr txBox="1">
            <a:spLocks/>
          </p:cNvSpPr>
          <p:nvPr/>
        </p:nvSpPr>
        <p:spPr>
          <a:xfrm>
            <a:off x="-108565" y="546246"/>
            <a:ext cx="7739211" cy="894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>
                <a:latin typeface="Montserrat" panose="00000500000000000000" pitchFamily="2" charset="0"/>
              </a:rPr>
              <a:t>	BOLIGPLAN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4A1FD2F-238C-464E-9371-3AE3CD7B7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045"/>
          <a:stretch/>
        </p:blipFill>
        <p:spPr>
          <a:xfrm>
            <a:off x="4438551" y="746272"/>
            <a:ext cx="4105373" cy="521573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CAE0A7C-116E-465F-8664-0F73E8E56BE4}"/>
              </a:ext>
            </a:extLst>
          </p:cNvPr>
          <p:cNvSpPr/>
          <p:nvPr/>
        </p:nvSpPr>
        <p:spPr>
          <a:xfrm>
            <a:off x="9194349" y="5855516"/>
            <a:ext cx="2801908" cy="79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CE3D9B4-824C-4070-BBA6-C46CA71EB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21" y="6122573"/>
            <a:ext cx="2068772" cy="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9421200" y="5957588"/>
            <a:ext cx="2291805" cy="62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16" y="6204629"/>
            <a:ext cx="2068772" cy="36051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7924382" y="1500127"/>
            <a:ext cx="924865" cy="101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10" name="Pladsholder til tekst 1">
            <a:extLst>
              <a:ext uri="{FF2B5EF4-FFF2-40B4-BE49-F238E27FC236}">
                <a16:creationId xmlns:a16="http://schemas.microsoft.com/office/drawing/2014/main" id="{F77FE8DC-3F35-454F-8870-1892E72197E8}"/>
              </a:ext>
            </a:extLst>
          </p:cNvPr>
          <p:cNvSpPr txBox="1">
            <a:spLocks/>
          </p:cNvSpPr>
          <p:nvPr/>
        </p:nvSpPr>
        <p:spPr>
          <a:xfrm>
            <a:off x="1058805" y="503922"/>
            <a:ext cx="6704070" cy="894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>
                <a:latin typeface="Montserrat" panose="00000500000000000000" pitchFamily="2" charset="0"/>
              </a:rPr>
              <a:t>STUEN - OVERSIGT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F32109B-131B-47A7-B594-A8FBAC847D88}"/>
              </a:ext>
            </a:extLst>
          </p:cNvPr>
          <p:cNvSpPr txBox="1"/>
          <p:nvPr/>
        </p:nvSpPr>
        <p:spPr>
          <a:xfrm>
            <a:off x="571709" y="5614688"/>
            <a:ext cx="46049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>
                <a:latin typeface="Montserrat" panose="00000500000000000000" pitchFamily="2" charset="0"/>
              </a:rPr>
              <a:t>*Det angivne areal vil muligvis afvige en smule fra det endeligt opmålte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272A8205-0642-43C7-A7FF-31B37C77A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34644"/>
              </p:ext>
            </p:extLst>
          </p:nvPr>
        </p:nvGraphicFramePr>
        <p:xfrm>
          <a:off x="1690993" y="1433918"/>
          <a:ext cx="3975944" cy="41784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447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>
                          <a:latin typeface="Montserrat" panose="00000500000000000000" pitchFamily="2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>
                          <a:latin typeface="Montserrat" panose="00000500000000000000" pitchFamily="2" charset="0"/>
                        </a:rPr>
                        <a:t>ANTAL</a:t>
                      </a:r>
                      <a:r>
                        <a:rPr lang="da-DK" sz="1000" baseline="0" dirty="0">
                          <a:latin typeface="Montserrat" panose="00000500000000000000" pitchFamily="2" charset="0"/>
                        </a:rPr>
                        <a:t> VÆRELSER</a:t>
                      </a:r>
                      <a:endParaRPr lang="da-DK" sz="1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>
                          <a:latin typeface="Montserrat" panose="00000500000000000000" pitchFamily="2" charset="0"/>
                        </a:rPr>
                        <a:t>BRUTTOAREAL M2*</a:t>
                      </a:r>
                    </a:p>
                    <a:p>
                      <a:pPr algn="ctr"/>
                      <a:endParaRPr lang="da-DK" sz="1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8380933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17619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5179309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7335312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5925607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94641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585125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920838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487832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91607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765523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546769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5761007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350940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E13B7093-EB9A-4BC1-8063-EE9E44262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01020"/>
              </p:ext>
            </p:extLst>
          </p:nvPr>
        </p:nvGraphicFramePr>
        <p:xfrm>
          <a:off x="6767207" y="1431853"/>
          <a:ext cx="3733800" cy="41784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447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>
                          <a:latin typeface="Montserrat" panose="00000500000000000000" pitchFamily="2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>
                          <a:latin typeface="Montserrat" panose="00000500000000000000" pitchFamily="2" charset="0"/>
                        </a:rPr>
                        <a:t>ANTAL</a:t>
                      </a:r>
                      <a:r>
                        <a:rPr lang="da-DK" sz="1000" baseline="0" dirty="0">
                          <a:latin typeface="Montserrat" panose="00000500000000000000" pitchFamily="2" charset="0"/>
                        </a:rPr>
                        <a:t> VÆRELSER</a:t>
                      </a:r>
                      <a:endParaRPr lang="da-DK" sz="1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>
                          <a:latin typeface="Montserrat" panose="00000500000000000000" pitchFamily="2" charset="0"/>
                        </a:rPr>
                        <a:t>BRUTTOAREAL M2*</a:t>
                      </a:r>
                    </a:p>
                    <a:p>
                      <a:pPr algn="ctr"/>
                      <a:endParaRPr lang="da-DK" sz="1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8380933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17619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5179309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7335312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5925607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94641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585125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920838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487832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916074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765523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4546769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5761007"/>
                  </a:ext>
                </a:extLst>
              </a:tr>
              <a:tr h="25926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Rapsvænget 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350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366229"/>
      </p:ext>
    </p:extLst>
  </p:cSld>
  <p:clrMapOvr>
    <a:masterClrMapping/>
  </p:clrMapOvr>
</p:sld>
</file>

<file path=ppt/theme/theme1.xml><?xml version="1.0" encoding="utf-8"?>
<a:theme xmlns:a="http://schemas.openxmlformats.org/drawingml/2006/main" name="Obton Ejendomme">
  <a:themeElements>
    <a:clrScheme name="Brugerdefineret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E1034"/>
      </a:accent1>
      <a:accent2>
        <a:srgbClr val="7C6753"/>
      </a:accent2>
      <a:accent3>
        <a:srgbClr val="005E8F"/>
      </a:accent3>
      <a:accent4>
        <a:srgbClr val="185281"/>
      </a:accent4>
      <a:accent5>
        <a:srgbClr val="99101E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gpreview xmlns="d21bd0ce-1641-413b-808e-44130b924783" xsi:nil="true"/>
    <Projektnavn xmlns="d21bd0ce-1641-413b-808e-44130b924783" xsi:nil="true"/>
    <TilInvestorPortal xmlns="d21bd0ce-1641-413b-808e-44130b924783">true</TilInvestorPorta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22B8421438A34086EEFDC41C148817" ma:contentTypeVersion="6" ma:contentTypeDescription="Opret et nyt dokument." ma:contentTypeScope="" ma:versionID="de60ad54a811d20d6ca6fb4b9fd29fe5">
  <xsd:schema xmlns:xsd="http://www.w3.org/2001/XMLSchema" xmlns:xs="http://www.w3.org/2001/XMLSchema" xmlns:p="http://schemas.microsoft.com/office/2006/metadata/properties" xmlns:ns2="d21bd0ce-1641-413b-808e-44130b924783" xmlns:ns3="8948608f-605e-43c6-bad4-12ade83b6c60" targetNamespace="http://schemas.microsoft.com/office/2006/metadata/properties" ma:root="true" ma:fieldsID="488fd17f0fdd2a47263471fd676ef8a2" ns2:_="" ns3:_="">
    <xsd:import namespace="d21bd0ce-1641-413b-808e-44130b924783"/>
    <xsd:import namespace="8948608f-605e-43c6-bad4-12ade83b6c60"/>
    <xsd:element name="properties">
      <xsd:complexType>
        <xsd:sequence>
          <xsd:element name="documentManagement">
            <xsd:complexType>
              <xsd:all>
                <xsd:element ref="ns2:Projektnavn" minOccurs="0"/>
                <xsd:element ref="ns3:SharedWithUsers" minOccurs="0"/>
                <xsd:element ref="ns2:imgpreview" minOccurs="0"/>
                <xsd:element ref="ns2:TilInvestorPort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bd0ce-1641-413b-808e-44130b924783" elementFormDefault="qualified">
    <xsd:import namespace="http://schemas.microsoft.com/office/2006/documentManagement/types"/>
    <xsd:import namespace="http://schemas.microsoft.com/office/infopath/2007/PartnerControls"/>
    <xsd:element name="Projektnavn" ma:index="8" nillable="true" ma:displayName="Projektnavn" ma:list="{d9fcf2d4-0bae-48be-abb6-9e168e9c1ce4}" ma:internalName="Projektnavn" ma:showField="Title">
      <xsd:simpleType>
        <xsd:restriction base="dms:Lookup"/>
      </xsd:simpleType>
    </xsd:element>
    <xsd:element name="imgpreview" ma:index="10" nillable="true" ma:displayName="Billede" ma:internalName="imgpreview">
      <xsd:simpleType>
        <xsd:restriction base="dms:Note">
          <xsd:maxLength value="255"/>
        </xsd:restriction>
      </xsd:simpleType>
    </xsd:element>
    <xsd:element name="TilInvestorPortal" ma:index="12" nillable="true" ma:displayName="TilInvestorPortal" ma:default="1" ma:internalName="TilInvestorPort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8608f-605e-43c6-bad4-12ade83b6c6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135BB-6D94-4CFA-8A1F-9DAF91B60F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4BCA94-2F4B-4E5F-A5E7-D784510EE2A6}">
  <ds:schemaRefs>
    <ds:schemaRef ds:uri="http://schemas.openxmlformats.org/package/2006/metadata/core-properties"/>
    <ds:schemaRef ds:uri="http://purl.org/dc/dcmitype/"/>
    <ds:schemaRef ds:uri="8948608f-605e-43c6-bad4-12ade83b6c60"/>
    <ds:schemaRef ds:uri="d21bd0ce-1641-413b-808e-44130b92478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75E391-F8E5-47BD-A1AA-0F5949CAB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bd0ce-1641-413b-808e-44130b924783"/>
    <ds:schemaRef ds:uri="8948608f-605e-43c6-bad4-12ade83b6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206</Words>
  <Application>Microsoft Office PowerPoint</Application>
  <PresentationFormat>Widescreen</PresentationFormat>
  <Paragraphs>139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Obton Ejendomme</vt:lpstr>
      <vt:lpstr>2_Brugerdefineret design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Sarah Magnusson</dc:creator>
  <cp:lastModifiedBy>Lasse Bagge Nielsen</cp:lastModifiedBy>
  <cp:revision>89</cp:revision>
  <dcterms:created xsi:type="dcterms:W3CDTF">2020-11-05T10:40:39Z</dcterms:created>
  <dcterms:modified xsi:type="dcterms:W3CDTF">2022-02-08T10:01:55Z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0x0101009922B8421438A34086EEFDC41C148817</vt:lpwstr>
  </property>
</Properties>
</file>